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112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487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487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4011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482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974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656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201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487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8112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363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2822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1690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1959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406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80905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656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69652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3794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6402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406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765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4282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815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985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3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088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782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504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40000" cy="673578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jgzMmRhYzg3MzFlNTZhYWI2NjEyOWZhMDYwNWI2ZWI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7" baseType="lpstr">
      <vt:lpstr>Arial</vt:lpstr>
      <vt:lpstr>宋体</vt:lpstr>
      <vt:lpstr>Wingdings</vt:lpstr>
      <vt:lpstr>Arial Unicode MS</vt:lpstr>
      <vt:lpstr>Calibri</vt:lpstr>
      <vt:lpstr>微软雅黑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</dc:creator>
  <cp:lastModifiedBy>jmxqdsn</cp:lastModifiedBy>
  <cp:revision>4</cp:revision>
  <dcterms:created xsi:type="dcterms:W3CDTF">2023-08-09T12:44:00Z</dcterms:created>
  <dcterms:modified xsi:type="dcterms:W3CDTF">2024-11-27T11:43:30Z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2052-12.1.0.18608</vt:lpwstr>
  </property>
</Properties>
</file>