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ink/ink4.xml" ContentType="application/inkml+xml"/>
  <Override PartName="/ppt/ink/ink5.xml" ContentType="application/inkml+xml"/>
  <Override PartName="/ppt/ink/ink6.xml" ContentType="application/inkml+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ink/ink7.xml" ContentType="application/inkml+xml"/>
  <Override PartName="/ppt/ink/ink8.xml" ContentType="application/inkml+xml"/>
  <Override PartName="/ppt/ink/ink9.xml" ContentType="application/inkml+xml"/>
  <Override PartName="/ppt/ink/ink10.xml" ContentType="application/inkml+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8.xml" ContentType="application/vnd.openxmlformats-officedocument.presentationml.notesSlide+xml"/>
  <Override PartName="/ppt/ink/ink18.xml" ContentType="application/inkml+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1.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6" r:id="rId9"/>
    <p:sldMasterId id="2147483950" r:id="rId10"/>
    <p:sldMasterId id="2147484027" r:id="rId11"/>
    <p:sldMasterId id="2147484099" r:id="rId12"/>
    <p:sldMasterId id="2147484112" r:id="rId13"/>
    <p:sldMasterId id="2147484125" r:id="rId14"/>
  </p:sldMasterIdLst>
  <p:notesMasterIdLst>
    <p:notesMasterId r:id="rId73"/>
  </p:notesMasterIdLst>
  <p:handoutMasterIdLst>
    <p:handoutMasterId r:id="rId74"/>
  </p:handoutMasterIdLst>
  <p:sldIdLst>
    <p:sldId id="11090247" r:id="rId15"/>
    <p:sldId id="11090359" r:id="rId16"/>
    <p:sldId id="11090360" r:id="rId17"/>
    <p:sldId id="11090523" r:id="rId18"/>
    <p:sldId id="11090182" r:id="rId19"/>
    <p:sldId id="11090183" r:id="rId20"/>
    <p:sldId id="11090185" r:id="rId21"/>
    <p:sldId id="11090187" r:id="rId22"/>
    <p:sldId id="11090184" r:id="rId23"/>
    <p:sldId id="11090188" r:id="rId24"/>
    <p:sldId id="11088119" r:id="rId25"/>
    <p:sldId id="11090189" r:id="rId26"/>
    <p:sldId id="11090192" r:id="rId27"/>
    <p:sldId id="2007578852" r:id="rId28"/>
    <p:sldId id="11090234" r:id="rId29"/>
    <p:sldId id="11090235" r:id="rId30"/>
    <p:sldId id="2007578856" r:id="rId31"/>
    <p:sldId id="2007578857" r:id="rId32"/>
    <p:sldId id="11090237" r:id="rId33"/>
    <p:sldId id="11090238" r:id="rId34"/>
    <p:sldId id="11090239" r:id="rId35"/>
    <p:sldId id="11090240" r:id="rId36"/>
    <p:sldId id="11090196" r:id="rId37"/>
    <p:sldId id="11090197" r:id="rId38"/>
    <p:sldId id="11090241" r:id="rId39"/>
    <p:sldId id="11090233" r:id="rId40"/>
    <p:sldId id="11090277" r:id="rId41"/>
    <p:sldId id="11090280" r:id="rId42"/>
    <p:sldId id="11090278" r:id="rId43"/>
    <p:sldId id="11090281" r:id="rId44"/>
    <p:sldId id="11090349" r:id="rId45"/>
    <p:sldId id="11090350" r:id="rId46"/>
    <p:sldId id="11090347" r:id="rId47"/>
    <p:sldId id="11090168" r:id="rId48"/>
    <p:sldId id="11088121" r:id="rId49"/>
    <p:sldId id="11090215" r:id="rId50"/>
    <p:sldId id="11090216" r:id="rId51"/>
    <p:sldId id="11090217" r:id="rId52"/>
    <p:sldId id="11088131" r:id="rId53"/>
    <p:sldId id="11090203" r:id="rId54"/>
    <p:sldId id="11090210" r:id="rId55"/>
    <p:sldId id="11090211" r:id="rId56"/>
    <p:sldId id="2007578853" r:id="rId57"/>
    <p:sldId id="2007578855" r:id="rId58"/>
    <p:sldId id="11090212" r:id="rId59"/>
    <p:sldId id="11090222" r:id="rId60"/>
    <p:sldId id="11088120" r:id="rId61"/>
    <p:sldId id="11090224" r:id="rId62"/>
    <p:sldId id="11090223" r:id="rId63"/>
    <p:sldId id="11090225" r:id="rId64"/>
    <p:sldId id="11090214" r:id="rId65"/>
    <p:sldId id="11090243" r:id="rId66"/>
    <p:sldId id="2007578850" r:id="rId67"/>
    <p:sldId id="2007578851" r:id="rId68"/>
    <p:sldId id="2007578849" r:id="rId69"/>
    <p:sldId id="2007578848" r:id="rId70"/>
    <p:sldId id="11090244" r:id="rId71"/>
    <p:sldId id="11090286" r:id="rId72"/>
  </p:sldIdLst>
  <p:sldSz cx="18288000" cy="10287000"/>
  <p:notesSz cx="6797675" cy="9928225"/>
  <p:embeddedFontLst>
    <p:embeddedFont>
      <p:font typeface="Source Han Sans CN Bold" panose="02010600030101010101" charset="-122"/>
      <p:regular r:id="rId75"/>
    </p:embeddedFont>
    <p:embeddedFont>
      <p:font typeface="仿宋_GB2312" panose="02010600030101010101" charset="-122"/>
      <p:regular r:id="rId76"/>
    </p:embeddedFont>
    <p:embeddedFont>
      <p:font typeface="Microsoft YaHei Light" panose="020B0502040204020203" pitchFamily="34" charset="-122"/>
      <p:regular r:id="rId77"/>
    </p:embeddedFont>
    <p:embeddedFont>
      <p:font typeface="The Serif Hand Light" panose="03070302030502020204" pitchFamily="66" charset="0"/>
      <p:regular r:id="rId78"/>
    </p:embeddedFont>
    <p:embeddedFont>
      <p:font typeface="等线" panose="02010600030101010101" pitchFamily="2" charset="-122"/>
      <p:regular r:id="rId79"/>
      <p:bold r:id="rId80"/>
    </p:embeddedFont>
    <p:embeddedFont>
      <p:font typeface="黑体" panose="02010609060101010101" pitchFamily="49" charset="-122"/>
      <p:regular r:id="rId81"/>
    </p:embeddedFont>
    <p:embeddedFont>
      <p:font typeface="楷体" panose="02010609060101010101" pitchFamily="49" charset="-122"/>
      <p:regular r:id="rId82"/>
    </p:embeddedFont>
    <p:embeddedFont>
      <p:font typeface="微软雅黑" panose="020B0503020204020204" pitchFamily="34" charset="-122"/>
      <p:regular r:id="rId83"/>
      <p:bold r:id="rId84"/>
    </p:embeddedFont>
    <p:embeddedFont>
      <p:font typeface="微软雅黑 Light" panose="020B0502040204020203" pitchFamily="34" charset="-122"/>
      <p:regular r:id="rId85"/>
    </p:embeddedFont>
  </p:embeddedFontLst>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D2CC71B-68D4-4407-858C-0E287A24C291}">
          <p14:sldIdLst>
            <p14:sldId id="11090247"/>
            <p14:sldId id="11090359"/>
            <p14:sldId id="11090360"/>
            <p14:sldId id="11090523"/>
            <p14:sldId id="11090182"/>
            <p14:sldId id="11090183"/>
            <p14:sldId id="11090185"/>
            <p14:sldId id="11090187"/>
            <p14:sldId id="11090184"/>
            <p14:sldId id="11090188"/>
            <p14:sldId id="11088119"/>
            <p14:sldId id="11090189"/>
            <p14:sldId id="11090192"/>
            <p14:sldId id="2007578852"/>
            <p14:sldId id="11090234"/>
            <p14:sldId id="11090235"/>
            <p14:sldId id="2007578856"/>
            <p14:sldId id="2007578857"/>
            <p14:sldId id="11090237"/>
            <p14:sldId id="11090238"/>
            <p14:sldId id="11090239"/>
            <p14:sldId id="11090240"/>
            <p14:sldId id="11090196"/>
            <p14:sldId id="11090197"/>
            <p14:sldId id="11090241"/>
            <p14:sldId id="11090233"/>
            <p14:sldId id="11090277"/>
            <p14:sldId id="11090280"/>
            <p14:sldId id="11090278"/>
            <p14:sldId id="11090281"/>
            <p14:sldId id="11090349"/>
            <p14:sldId id="11090350"/>
            <p14:sldId id="11090347"/>
            <p14:sldId id="11090168"/>
            <p14:sldId id="11088121"/>
            <p14:sldId id="11090215"/>
            <p14:sldId id="11090216"/>
            <p14:sldId id="11090217"/>
            <p14:sldId id="11088131"/>
            <p14:sldId id="11090203"/>
            <p14:sldId id="11090210"/>
            <p14:sldId id="11090211"/>
            <p14:sldId id="2007578853"/>
            <p14:sldId id="2007578855"/>
            <p14:sldId id="11090212"/>
            <p14:sldId id="11090222"/>
            <p14:sldId id="11088120"/>
            <p14:sldId id="11090224"/>
            <p14:sldId id="11090223"/>
            <p14:sldId id="11090225"/>
            <p14:sldId id="11090214"/>
            <p14:sldId id="11090243"/>
            <p14:sldId id="2007578850"/>
            <p14:sldId id="2007578851"/>
            <p14:sldId id="2007578849"/>
            <p14:sldId id="2007578848"/>
            <p14:sldId id="11090244"/>
            <p14:sldId id="11090286"/>
          </p14:sldIdLst>
        </p14:section>
        <p14:section name="版式规范" id="{5E629FCA-0DDD-40A1-BF9D-F1793D98CE1A}">
          <p14:sldIdLst/>
        </p14:section>
        <p14:section name="示例页样式" id="{5B0CE87C-A7F1-4A9B-99F8-0935F6A4CBD5}">
          <p14:sldIdLst/>
        </p14:section>
      </p14:sectionLst>
    </p:ext>
    <p:ext uri="{EFAFB233-063F-42B5-8137-9DF3F51BA10A}">
      <p15:sldGuideLst xmlns:p15="http://schemas.microsoft.com/office/powerpoint/2012/main">
        <p15:guide id="1" orient="horz" pos="2162" userDrawn="1">
          <p15:clr>
            <a:srgbClr val="A4A3A4"/>
          </p15:clr>
        </p15:guide>
        <p15:guide id="2" pos="28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A81"/>
    <a:srgbClr val="FFFFFF"/>
    <a:srgbClr val="BED8EC"/>
    <a:srgbClr val="5CE1E6"/>
    <a:srgbClr val="8FB0D2"/>
    <a:srgbClr val="83C9E2"/>
    <a:srgbClr val="BDE5F1"/>
    <a:srgbClr val="3FB1D4"/>
    <a:srgbClr val="76CCE2"/>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2228" autoAdjust="0"/>
  </p:normalViewPr>
  <p:slideViewPr>
    <p:cSldViewPr showGuides="1">
      <p:cViewPr varScale="1">
        <p:scale>
          <a:sx n="35" d="100"/>
          <a:sy n="35" d="100"/>
        </p:scale>
        <p:origin x="956" y="324"/>
      </p:cViewPr>
      <p:guideLst>
        <p:guide orient="horz" pos="2162"/>
        <p:guide pos="2892"/>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0" d="100"/>
          <a:sy n="60" d="100"/>
        </p:scale>
        <p:origin x="3274"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font" Target="fonts/font10.fntdata"/><Relationship Id="rId89"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2.fntdata"/><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font" Target="fonts/font8.fntdata"/><Relationship Id="rId1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0F400-F50F-4211-872E-847EC1FEAEFD}" type="doc">
      <dgm:prSet loTypeId="urn:microsoft.com/office/officeart/2005/8/layout/radial5" loCatId="cycle" qsTypeId="urn:microsoft.com/office/officeart/2005/8/quickstyle/simple5#1" qsCatId="3D" csTypeId="urn:microsoft.com/office/officeart/2005/8/colors/accent1_2#1" csCatId="accent1" phldr="1"/>
      <dgm:spPr/>
      <dgm:t>
        <a:bodyPr/>
        <a:lstStyle/>
        <a:p>
          <a:endParaRPr lang="zh-CN" altLang="en-US"/>
        </a:p>
      </dgm:t>
    </dgm:pt>
    <dgm:pt modelId="{016E460C-EA2C-47A4-A87B-AFB992DC2CDD}">
      <dgm:prSet phldrT="[文本]" phldr="0" custT="1"/>
      <dgm:spPr/>
      <dgm:t>
        <a:bodyPr vert="horz" wrap="square"/>
        <a:lstStyle/>
        <a:p>
          <a:pPr>
            <a:lnSpc>
              <a:spcPct val="100000"/>
            </a:lnSpc>
            <a:spcBef>
              <a:spcPct val="0"/>
            </a:spcBef>
            <a:spcAft>
              <a:spcPct val="35000"/>
            </a:spcAft>
          </a:pPr>
          <a:r>
            <a:rPr lang="zh-CN" altLang="en-US" sz="2400" b="1" dirty="0">
              <a:latin typeface="微软雅黑" panose="020B0503020204020204" pitchFamily="34" charset="-122"/>
              <a:ea typeface="微软雅黑" panose="020B0503020204020204" pitchFamily="34" charset="-122"/>
            </a:rPr>
            <a:t>知识产权</a:t>
          </a:r>
        </a:p>
      </dgm:t>
    </dgm:pt>
    <dgm:pt modelId="{C102E749-B081-4414-B26A-41A0C04EB64F}" type="parTrans" cxnId="{B1F3B0B0-1CEF-4B8E-9E64-8DCFC5CFBDDB}">
      <dgm:prSet/>
      <dgm:spPr/>
      <dgm:t>
        <a:bodyPr/>
        <a:lstStyle/>
        <a:p>
          <a:endParaRPr lang="zh-CN" altLang="en-US"/>
        </a:p>
      </dgm:t>
    </dgm:pt>
    <dgm:pt modelId="{FA3006D2-A67F-4931-8062-C79A9122AFAC}" type="sibTrans" cxnId="{B1F3B0B0-1CEF-4B8E-9E64-8DCFC5CFBDDB}">
      <dgm:prSet/>
      <dgm:spPr/>
      <dgm:t>
        <a:bodyPr/>
        <a:lstStyle/>
        <a:p>
          <a:endParaRPr lang="zh-CN" altLang="en-US"/>
        </a:p>
      </dgm:t>
    </dgm:pt>
    <dgm:pt modelId="{F80A8F31-F526-4286-B25C-DBBAD05E7ED6}">
      <dgm:prSet phldrT="[文本]"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专利权</a:t>
          </a:r>
          <a:endParaRPr sz="1800">
            <a:latin typeface="微软雅黑" panose="020B0503020204020204" pitchFamily="34" charset="-122"/>
            <a:ea typeface="微软雅黑" panose="020B0503020204020204" pitchFamily="34" charset="-122"/>
          </a:endParaRPr>
        </a:p>
      </dgm:t>
    </dgm:pt>
    <dgm:pt modelId="{947E0058-BFED-4DE9-8DC9-01785EA83E01}" type="parTrans" cxnId="{38BE6932-A393-4D77-A84A-8058A7BF83CA}">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17BAEB2D-1CF8-40ED-852B-71134959C254}" type="sibTrans" cxnId="{38BE6932-A393-4D77-A84A-8058A7BF83CA}">
      <dgm:prSet/>
      <dgm:spPr/>
      <dgm:t>
        <a:bodyPr/>
        <a:lstStyle/>
        <a:p>
          <a:endParaRPr lang="zh-CN" altLang="en-US"/>
        </a:p>
      </dgm:t>
    </dgm:pt>
    <dgm:pt modelId="{BB24BAE4-AF8D-4030-82AD-6310155DCF76}">
      <dgm:prSet phldrT="[文本]" phldr="0" custT="1"/>
      <dgm:spPr/>
      <dgm:t>
        <a:bodyPr vert="horz" wrap="square"/>
        <a:lstStyle/>
        <a:p>
          <a:pPr marR="0" defTabSz="914400" eaLnBrk="1" fontAlgn="auto" latinLnBrk="0" hangingPunct="1">
            <a:lnSpc>
              <a:spcPct val="100000"/>
            </a:lnSpc>
            <a:spcBef>
              <a:spcPts val="0"/>
            </a:spcBef>
            <a:spcAft>
              <a:spcPts val="0"/>
            </a:spcAft>
            <a:buClrTx/>
            <a:buSzTx/>
            <a:buFontTx/>
          </a:pPr>
          <a:r>
            <a:rPr lang="zh-CN" altLang="en-US" sz="1800" dirty="0">
              <a:latin typeface="微软雅黑" panose="020B0503020204020204" pitchFamily="34" charset="-122"/>
              <a:ea typeface="微软雅黑" panose="020B0503020204020204" pitchFamily="34" charset="-122"/>
            </a:rPr>
            <a:t>商业秘密专有权</a:t>
          </a:r>
          <a:endParaRPr sz="1800" dirty="0">
            <a:latin typeface="微软雅黑" panose="020B0503020204020204" pitchFamily="34" charset="-122"/>
            <a:ea typeface="微软雅黑" panose="020B0503020204020204" pitchFamily="34" charset="-122"/>
          </a:endParaRPr>
        </a:p>
      </dgm:t>
    </dgm:pt>
    <dgm:pt modelId="{D08DCB26-2E0A-4A96-AE86-E5A9C50B974F}" type="parTrans" cxnId="{2488522A-9DC6-40F0-B81C-D9A52E2375A5}">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86D66E42-44CD-4E6A-8408-679FD2AF003E}" type="sibTrans" cxnId="{2488522A-9DC6-40F0-B81C-D9A52E2375A5}">
      <dgm:prSet/>
      <dgm:spPr/>
      <dgm:t>
        <a:bodyPr/>
        <a:lstStyle/>
        <a:p>
          <a:endParaRPr lang="zh-CN" altLang="en-US"/>
        </a:p>
      </dgm:t>
    </dgm:pt>
    <dgm:pt modelId="{8804AE9C-1FFE-41C7-9D47-E7EF64DF3BA6}">
      <dgm:prSet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著作权</a:t>
          </a:r>
          <a:endParaRPr sz="1800" dirty="0">
            <a:latin typeface="微软雅黑" panose="020B0503020204020204" pitchFamily="34" charset="-122"/>
            <a:ea typeface="微软雅黑" panose="020B0503020204020204" pitchFamily="34" charset="-122"/>
          </a:endParaRPr>
        </a:p>
      </dgm:t>
    </dgm:pt>
    <dgm:pt modelId="{64403254-0D96-4F01-9E15-9E380F57D42F}" type="parTrans" cxnId="{27A17D51-E7AA-4DFD-B56B-6EC81B801D0C}">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F844DC49-7555-4B2E-939E-24EBBC98660B}" type="sibTrans" cxnId="{27A17D51-E7AA-4DFD-B56B-6EC81B801D0C}">
      <dgm:prSet/>
      <dgm:spPr/>
      <dgm:t>
        <a:bodyPr/>
        <a:lstStyle/>
        <a:p>
          <a:endParaRPr lang="zh-CN" altLang="en-US"/>
        </a:p>
      </dgm:t>
    </dgm:pt>
    <dgm:pt modelId="{68DC865E-232C-4EF8-99CC-6AECA6FA7FFC}">
      <dgm:prSet phldr="0" custT="1"/>
      <dgm:spPr/>
      <dgm:t>
        <a:bodyPr vert="horz" wrap="square"/>
        <a:lstStyle/>
        <a:p>
          <a:pPr marR="0" defTabSz="914400" eaLnBrk="1" fontAlgn="auto" latinLnBrk="0" hangingPunct="1">
            <a:lnSpc>
              <a:spcPct val="100000"/>
            </a:lnSpc>
            <a:spcBef>
              <a:spcPts val="0"/>
            </a:spcBef>
            <a:spcAft>
              <a:spcPts val="0"/>
            </a:spcAft>
            <a:buClrTx/>
            <a:buSzTx/>
            <a:buFontTx/>
          </a:pPr>
          <a:r>
            <a:rPr lang="zh-CN" altLang="en-US" sz="1800" dirty="0">
              <a:latin typeface="微软雅黑" panose="020B0503020204020204" pitchFamily="34" charset="-122"/>
              <a:ea typeface="微软雅黑" panose="020B0503020204020204" pitchFamily="34" charset="-122"/>
            </a:rPr>
            <a:t>商标权</a:t>
          </a:r>
          <a:endParaRPr sz="1800" dirty="0">
            <a:latin typeface="微软雅黑" panose="020B0503020204020204" pitchFamily="34" charset="-122"/>
            <a:ea typeface="微软雅黑" panose="020B0503020204020204" pitchFamily="34" charset="-122"/>
          </a:endParaRPr>
        </a:p>
      </dgm:t>
    </dgm:pt>
    <dgm:pt modelId="{05BFBCEE-DD95-4208-B696-F55DA9C65359}" type="parTrans" cxnId="{0343611E-89EB-4511-88AC-E492124EDB9C}">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3D9CD9B5-AFF6-43FA-A560-3DB69D936152}" type="sibTrans" cxnId="{0343611E-89EB-4511-88AC-E492124EDB9C}">
      <dgm:prSet/>
      <dgm:spPr/>
      <dgm:t>
        <a:bodyPr/>
        <a:lstStyle/>
        <a:p>
          <a:endParaRPr lang="zh-CN" altLang="en-US"/>
        </a:p>
      </dgm:t>
    </dgm:pt>
    <dgm:pt modelId="{DF16CEF0-0B23-4F71-AF3E-7F2822237418}">
      <dgm:prSet phldrT="[文本]"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植物新品种权</a:t>
          </a:r>
          <a:endParaRPr sz="1800" dirty="0">
            <a:latin typeface="微软雅黑" panose="020B0503020204020204" pitchFamily="34" charset="-122"/>
            <a:ea typeface="微软雅黑" panose="020B0503020204020204" pitchFamily="34" charset="-122"/>
          </a:endParaRPr>
        </a:p>
      </dgm:t>
    </dgm:pt>
    <dgm:pt modelId="{AA06A9D9-F986-49D9-8B3F-DD788F9F7CA8}" type="parTrans" cxnId="{D6680E40-0F71-4B5E-A578-835503EDD1F3}">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F0B941C6-3798-40D4-8359-61B547F47A3B}" type="sibTrans" cxnId="{D6680E40-0F71-4B5E-A578-835503EDD1F3}">
      <dgm:prSet/>
      <dgm:spPr/>
      <dgm:t>
        <a:bodyPr/>
        <a:lstStyle/>
        <a:p>
          <a:endParaRPr lang="zh-CN" altLang="en-US"/>
        </a:p>
      </dgm:t>
    </dgm:pt>
    <dgm:pt modelId="{9799D5BF-D2CC-4354-8356-5BEBE0831B4A}">
      <dgm:prSet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地理标志</a:t>
          </a:r>
          <a:endParaRPr sz="1800">
            <a:latin typeface="微软雅黑" panose="020B0503020204020204" pitchFamily="34" charset="-122"/>
            <a:ea typeface="微软雅黑" panose="020B0503020204020204" pitchFamily="34" charset="-122"/>
          </a:endParaRPr>
        </a:p>
      </dgm:t>
    </dgm:pt>
    <dgm:pt modelId="{6EB380CE-8BDE-424E-941E-D33D6A24F9DD}" type="parTrans" cxnId="{E5AC6E3F-CD60-4618-A91E-85E268DF1C5C}">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B37DCD29-4A3D-4073-86BF-6D7AC0F1D9C5}" type="sibTrans" cxnId="{E5AC6E3F-CD60-4618-A91E-85E268DF1C5C}">
      <dgm:prSet/>
      <dgm:spPr/>
      <dgm:t>
        <a:bodyPr/>
        <a:lstStyle/>
        <a:p>
          <a:endParaRPr lang="zh-CN" altLang="en-US"/>
        </a:p>
      </dgm:t>
    </dgm:pt>
    <dgm:pt modelId="{490C5CC2-AF26-4816-973A-2E4FB349420A}">
      <dgm:prSet phldrT="[文本]"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集成电路布图设计专有权</a:t>
          </a:r>
        </a:p>
      </dgm:t>
    </dgm:pt>
    <dgm:pt modelId="{91242183-8C14-48F6-94A2-B9B182470642}" type="parTrans" cxnId="{51D8B8B3-141F-4581-BC23-F630F8FFA240}">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74EC3A5C-5BAD-4C76-AAFF-AF10C53DD8DB}" type="sibTrans" cxnId="{51D8B8B3-141F-4581-BC23-F630F8FFA240}">
      <dgm:prSet/>
      <dgm:spPr/>
      <dgm:t>
        <a:bodyPr/>
        <a:lstStyle/>
        <a:p>
          <a:endParaRPr lang="zh-CN" altLang="en-US"/>
        </a:p>
      </dgm:t>
    </dgm:pt>
    <dgm:pt modelId="{AD480FF5-DD20-4896-8E56-EBDA204D68BB}">
      <dgm:prSet phldr="0" custT="1"/>
      <dgm:spPr/>
      <dgm:t>
        <a:bodyPr vert="horz" wrap="square"/>
        <a:lstStyle/>
        <a:p>
          <a:pPr>
            <a:lnSpc>
              <a:spcPct val="100000"/>
            </a:lnSpc>
            <a:spcBef>
              <a:spcPct val="0"/>
            </a:spcBef>
            <a:spcAft>
              <a:spcPct val="35000"/>
            </a:spcAft>
          </a:pPr>
          <a:r>
            <a:rPr lang="zh-CN" altLang="en-US" sz="1800" dirty="0">
              <a:latin typeface="微软雅黑" panose="020B0503020204020204" pitchFamily="34" charset="-122"/>
              <a:ea typeface="微软雅黑" panose="020B0503020204020204" pitchFamily="34" charset="-122"/>
            </a:rPr>
            <a:t>企业名称</a:t>
          </a:r>
          <a:endParaRPr sz="1800">
            <a:latin typeface="微软雅黑" panose="020B0503020204020204" pitchFamily="34" charset="-122"/>
            <a:ea typeface="微软雅黑" panose="020B0503020204020204" pitchFamily="34" charset="-122"/>
          </a:endParaRPr>
        </a:p>
      </dgm:t>
    </dgm:pt>
    <dgm:pt modelId="{D9006B28-5C91-44F6-8824-3905B4C342E7}" type="parTrans" cxnId="{3D24777F-B3FC-42C8-98B9-A6E4DBF8B43B}">
      <dgm:prSet phldr="0" custT="1"/>
      <dgm:spPr/>
      <dgm:t>
        <a:bodyPr vert="horz" wrap="square"/>
        <a:lstStyle/>
        <a:p>
          <a:pPr>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gm:t>
    </dgm:pt>
    <dgm:pt modelId="{FAF32626-0C70-4155-A45A-ACFADE9174D2}" type="sibTrans" cxnId="{3D24777F-B3FC-42C8-98B9-A6E4DBF8B43B}">
      <dgm:prSet/>
      <dgm:spPr/>
      <dgm:t>
        <a:bodyPr/>
        <a:lstStyle/>
        <a:p>
          <a:endParaRPr lang="zh-CN" altLang="en-US"/>
        </a:p>
      </dgm:t>
    </dgm:pt>
    <dgm:pt modelId="{4F7F6076-49FA-40F7-9171-385D2FFA0296}" type="pres">
      <dgm:prSet presAssocID="{86D0F400-F50F-4211-872E-847EC1FEAEFD}" presName="Name0" presStyleCnt="0">
        <dgm:presLayoutVars>
          <dgm:chMax val="1"/>
          <dgm:dir/>
          <dgm:animLvl val="ctr"/>
          <dgm:resizeHandles val="exact"/>
        </dgm:presLayoutVars>
      </dgm:prSet>
      <dgm:spPr/>
    </dgm:pt>
    <dgm:pt modelId="{3C160AB7-3E96-446B-B3AB-E9EF6B172355}" type="pres">
      <dgm:prSet presAssocID="{016E460C-EA2C-47A4-A87B-AFB992DC2CDD}" presName="centerShape" presStyleLbl="node0" presStyleIdx="0" presStyleCnt="1"/>
      <dgm:spPr/>
    </dgm:pt>
    <dgm:pt modelId="{6C520AF2-278F-4B22-8DA2-7A7673E822AA}" type="pres">
      <dgm:prSet presAssocID="{947E0058-BFED-4DE9-8DC9-01785EA83E01}" presName="parTrans" presStyleLbl="sibTrans2D1" presStyleIdx="0" presStyleCnt="8"/>
      <dgm:spPr/>
    </dgm:pt>
    <dgm:pt modelId="{674C0168-14AA-45F1-9248-57E9D6811051}" type="pres">
      <dgm:prSet presAssocID="{947E0058-BFED-4DE9-8DC9-01785EA83E01}" presName="connectorText" presStyleLbl="sibTrans2D1" presStyleIdx="0" presStyleCnt="8"/>
      <dgm:spPr/>
    </dgm:pt>
    <dgm:pt modelId="{8B698387-3ACC-4D80-9EDB-8721357315CB}" type="pres">
      <dgm:prSet presAssocID="{F80A8F31-F526-4286-B25C-DBBAD05E7ED6}" presName="node" presStyleLbl="node1" presStyleIdx="0" presStyleCnt="8">
        <dgm:presLayoutVars>
          <dgm:bulletEnabled val="1"/>
        </dgm:presLayoutVars>
      </dgm:prSet>
      <dgm:spPr/>
    </dgm:pt>
    <dgm:pt modelId="{0548B33F-800B-4DB8-ACCD-DA225C999C71}" type="pres">
      <dgm:prSet presAssocID="{D08DCB26-2E0A-4A96-AE86-E5A9C50B974F}" presName="parTrans" presStyleLbl="sibTrans2D1" presStyleIdx="1" presStyleCnt="8"/>
      <dgm:spPr/>
    </dgm:pt>
    <dgm:pt modelId="{9A3CC889-A040-4C3B-8953-2F1C6BDC6215}" type="pres">
      <dgm:prSet presAssocID="{D08DCB26-2E0A-4A96-AE86-E5A9C50B974F}" presName="connectorText" presStyleLbl="sibTrans2D1" presStyleIdx="1" presStyleCnt="8"/>
      <dgm:spPr/>
    </dgm:pt>
    <dgm:pt modelId="{8ED63C9B-7493-4EC4-BF81-7B099E06A320}" type="pres">
      <dgm:prSet presAssocID="{BB24BAE4-AF8D-4030-82AD-6310155DCF76}" presName="node" presStyleLbl="node1" presStyleIdx="1" presStyleCnt="8">
        <dgm:presLayoutVars>
          <dgm:bulletEnabled val="1"/>
        </dgm:presLayoutVars>
      </dgm:prSet>
      <dgm:spPr/>
    </dgm:pt>
    <dgm:pt modelId="{7F506DEF-CC4E-416B-9A18-715A13B20780}" type="pres">
      <dgm:prSet presAssocID="{64403254-0D96-4F01-9E15-9E380F57D42F}" presName="parTrans" presStyleLbl="sibTrans2D1" presStyleIdx="2" presStyleCnt="8"/>
      <dgm:spPr/>
    </dgm:pt>
    <dgm:pt modelId="{3EB9D6E9-C988-416E-883F-02586F5AD57A}" type="pres">
      <dgm:prSet presAssocID="{64403254-0D96-4F01-9E15-9E380F57D42F}" presName="connectorText" presStyleLbl="sibTrans2D1" presStyleIdx="2" presStyleCnt="8"/>
      <dgm:spPr/>
    </dgm:pt>
    <dgm:pt modelId="{B5443FC4-302A-4864-AB31-A82F180DE5D0}" type="pres">
      <dgm:prSet presAssocID="{8804AE9C-1FFE-41C7-9D47-E7EF64DF3BA6}" presName="node" presStyleLbl="node1" presStyleIdx="2" presStyleCnt="8">
        <dgm:presLayoutVars>
          <dgm:bulletEnabled val="1"/>
        </dgm:presLayoutVars>
      </dgm:prSet>
      <dgm:spPr/>
    </dgm:pt>
    <dgm:pt modelId="{DD05CDF5-6E6C-45FC-863B-FCF92EE566BD}" type="pres">
      <dgm:prSet presAssocID="{05BFBCEE-DD95-4208-B696-F55DA9C65359}" presName="parTrans" presStyleLbl="sibTrans2D1" presStyleIdx="3" presStyleCnt="8"/>
      <dgm:spPr/>
    </dgm:pt>
    <dgm:pt modelId="{4B77AA46-3D7C-4F5B-904A-A3A9F9F3AEE9}" type="pres">
      <dgm:prSet presAssocID="{05BFBCEE-DD95-4208-B696-F55DA9C65359}" presName="connectorText" presStyleLbl="sibTrans2D1" presStyleIdx="3" presStyleCnt="8"/>
      <dgm:spPr/>
    </dgm:pt>
    <dgm:pt modelId="{B2815E07-3AB7-4984-95E9-A4BA9D6B6D93}" type="pres">
      <dgm:prSet presAssocID="{68DC865E-232C-4EF8-99CC-6AECA6FA7FFC}" presName="node" presStyleLbl="node1" presStyleIdx="3" presStyleCnt="8">
        <dgm:presLayoutVars>
          <dgm:bulletEnabled val="1"/>
        </dgm:presLayoutVars>
      </dgm:prSet>
      <dgm:spPr/>
    </dgm:pt>
    <dgm:pt modelId="{A6BE106F-68AD-4F3D-81B7-F4DF89BB5743}" type="pres">
      <dgm:prSet presAssocID="{AA06A9D9-F986-49D9-8B3F-DD788F9F7CA8}" presName="parTrans" presStyleLbl="sibTrans2D1" presStyleIdx="4" presStyleCnt="8"/>
      <dgm:spPr/>
    </dgm:pt>
    <dgm:pt modelId="{D612C643-168D-4BB4-A885-06B84C7B3BD4}" type="pres">
      <dgm:prSet presAssocID="{AA06A9D9-F986-49D9-8B3F-DD788F9F7CA8}" presName="connectorText" presStyleLbl="sibTrans2D1" presStyleIdx="4" presStyleCnt="8"/>
      <dgm:spPr/>
    </dgm:pt>
    <dgm:pt modelId="{B24C25B7-5200-4726-9865-F978A04D70F0}" type="pres">
      <dgm:prSet presAssocID="{DF16CEF0-0B23-4F71-AF3E-7F2822237418}" presName="node" presStyleLbl="node1" presStyleIdx="4" presStyleCnt="8">
        <dgm:presLayoutVars>
          <dgm:bulletEnabled val="1"/>
        </dgm:presLayoutVars>
      </dgm:prSet>
      <dgm:spPr/>
    </dgm:pt>
    <dgm:pt modelId="{66722693-0A90-4006-8710-F3DD00E52160}" type="pres">
      <dgm:prSet presAssocID="{6EB380CE-8BDE-424E-941E-D33D6A24F9DD}" presName="parTrans" presStyleLbl="sibTrans2D1" presStyleIdx="5" presStyleCnt="8"/>
      <dgm:spPr/>
    </dgm:pt>
    <dgm:pt modelId="{4B4CC357-94EF-41AA-BE16-8EF50F351C91}" type="pres">
      <dgm:prSet presAssocID="{6EB380CE-8BDE-424E-941E-D33D6A24F9DD}" presName="connectorText" presStyleLbl="sibTrans2D1" presStyleIdx="5" presStyleCnt="8"/>
      <dgm:spPr/>
    </dgm:pt>
    <dgm:pt modelId="{47C87240-2085-425E-853E-9971C5A8F974}" type="pres">
      <dgm:prSet presAssocID="{9799D5BF-D2CC-4354-8356-5BEBE0831B4A}" presName="node" presStyleLbl="node1" presStyleIdx="5" presStyleCnt="8">
        <dgm:presLayoutVars>
          <dgm:bulletEnabled val="1"/>
        </dgm:presLayoutVars>
      </dgm:prSet>
      <dgm:spPr/>
    </dgm:pt>
    <dgm:pt modelId="{C83BE2A7-FDF5-4493-8754-A2B87101D224}" type="pres">
      <dgm:prSet presAssocID="{91242183-8C14-48F6-94A2-B9B182470642}" presName="parTrans" presStyleLbl="sibTrans2D1" presStyleIdx="6" presStyleCnt="8"/>
      <dgm:spPr/>
    </dgm:pt>
    <dgm:pt modelId="{03440E82-DDB9-41A9-B09B-F8BD875A96F3}" type="pres">
      <dgm:prSet presAssocID="{91242183-8C14-48F6-94A2-B9B182470642}" presName="connectorText" presStyleLbl="sibTrans2D1" presStyleIdx="6" presStyleCnt="8"/>
      <dgm:spPr/>
    </dgm:pt>
    <dgm:pt modelId="{213C71A1-5B0F-428A-BA7C-2935A88F1996}" type="pres">
      <dgm:prSet presAssocID="{490C5CC2-AF26-4816-973A-2E4FB349420A}" presName="node" presStyleLbl="node1" presStyleIdx="6" presStyleCnt="8">
        <dgm:presLayoutVars>
          <dgm:bulletEnabled val="1"/>
        </dgm:presLayoutVars>
      </dgm:prSet>
      <dgm:spPr/>
    </dgm:pt>
    <dgm:pt modelId="{5CF0A5C5-3605-460B-B55B-E56A5FD1EFDB}" type="pres">
      <dgm:prSet presAssocID="{D9006B28-5C91-44F6-8824-3905B4C342E7}" presName="parTrans" presStyleLbl="sibTrans2D1" presStyleIdx="7" presStyleCnt="8"/>
      <dgm:spPr/>
    </dgm:pt>
    <dgm:pt modelId="{C3470FE1-968A-4851-9C25-585357903CD0}" type="pres">
      <dgm:prSet presAssocID="{D9006B28-5C91-44F6-8824-3905B4C342E7}" presName="connectorText" presStyleLbl="sibTrans2D1" presStyleIdx="7" presStyleCnt="8"/>
      <dgm:spPr/>
    </dgm:pt>
    <dgm:pt modelId="{85BC5958-E768-4E85-B1B6-2A2D029EEEBA}" type="pres">
      <dgm:prSet presAssocID="{AD480FF5-DD20-4896-8E56-EBDA204D68BB}" presName="node" presStyleLbl="node1" presStyleIdx="7" presStyleCnt="8">
        <dgm:presLayoutVars>
          <dgm:bulletEnabled val="1"/>
        </dgm:presLayoutVars>
      </dgm:prSet>
      <dgm:spPr/>
    </dgm:pt>
  </dgm:ptLst>
  <dgm:cxnLst>
    <dgm:cxn modelId="{99698802-505E-42D3-8CCC-5272E4C5C282}" type="presOf" srcId="{AA06A9D9-F986-49D9-8B3F-DD788F9F7CA8}" destId="{D612C643-168D-4BB4-A885-06B84C7B3BD4}" srcOrd="1" destOrd="0" presId="urn:microsoft.com/office/officeart/2005/8/layout/radial5"/>
    <dgm:cxn modelId="{AE990E15-7F16-4828-BA34-13D9D74F539B}" type="presOf" srcId="{8804AE9C-1FFE-41C7-9D47-E7EF64DF3BA6}" destId="{B5443FC4-302A-4864-AB31-A82F180DE5D0}" srcOrd="0" destOrd="0" presId="urn:microsoft.com/office/officeart/2005/8/layout/radial5"/>
    <dgm:cxn modelId="{0343611E-89EB-4511-88AC-E492124EDB9C}" srcId="{016E460C-EA2C-47A4-A87B-AFB992DC2CDD}" destId="{68DC865E-232C-4EF8-99CC-6AECA6FA7FFC}" srcOrd="3" destOrd="0" parTransId="{05BFBCEE-DD95-4208-B696-F55DA9C65359}" sibTransId="{3D9CD9B5-AFF6-43FA-A560-3DB69D936152}"/>
    <dgm:cxn modelId="{B22F8626-9F63-441B-94C6-0FB057FFE2EF}" type="presOf" srcId="{D08DCB26-2E0A-4A96-AE86-E5A9C50B974F}" destId="{0548B33F-800B-4DB8-ACCD-DA225C999C71}" srcOrd="0" destOrd="0" presId="urn:microsoft.com/office/officeart/2005/8/layout/radial5"/>
    <dgm:cxn modelId="{2488522A-9DC6-40F0-B81C-D9A52E2375A5}" srcId="{016E460C-EA2C-47A4-A87B-AFB992DC2CDD}" destId="{BB24BAE4-AF8D-4030-82AD-6310155DCF76}" srcOrd="1" destOrd="0" parTransId="{D08DCB26-2E0A-4A96-AE86-E5A9C50B974F}" sibTransId="{86D66E42-44CD-4E6A-8408-679FD2AF003E}"/>
    <dgm:cxn modelId="{7AD90F2D-DCCF-47ED-AD3C-864381CBD479}" type="presOf" srcId="{9799D5BF-D2CC-4354-8356-5BEBE0831B4A}" destId="{47C87240-2085-425E-853E-9971C5A8F974}" srcOrd="0" destOrd="0" presId="urn:microsoft.com/office/officeart/2005/8/layout/radial5"/>
    <dgm:cxn modelId="{38BE6932-A393-4D77-A84A-8058A7BF83CA}" srcId="{016E460C-EA2C-47A4-A87B-AFB992DC2CDD}" destId="{F80A8F31-F526-4286-B25C-DBBAD05E7ED6}" srcOrd="0" destOrd="0" parTransId="{947E0058-BFED-4DE9-8DC9-01785EA83E01}" sibTransId="{17BAEB2D-1CF8-40ED-852B-71134959C254}"/>
    <dgm:cxn modelId="{E5AC6E3F-CD60-4618-A91E-85E268DF1C5C}" srcId="{016E460C-EA2C-47A4-A87B-AFB992DC2CDD}" destId="{9799D5BF-D2CC-4354-8356-5BEBE0831B4A}" srcOrd="5" destOrd="0" parTransId="{6EB380CE-8BDE-424E-941E-D33D6A24F9DD}" sibTransId="{B37DCD29-4A3D-4073-86BF-6D7AC0F1D9C5}"/>
    <dgm:cxn modelId="{D6680E40-0F71-4B5E-A578-835503EDD1F3}" srcId="{016E460C-EA2C-47A4-A87B-AFB992DC2CDD}" destId="{DF16CEF0-0B23-4F71-AF3E-7F2822237418}" srcOrd="4" destOrd="0" parTransId="{AA06A9D9-F986-49D9-8B3F-DD788F9F7CA8}" sibTransId="{F0B941C6-3798-40D4-8359-61B547F47A3B}"/>
    <dgm:cxn modelId="{37A66D40-AE94-40BD-AA49-C2A661A4136E}" type="presOf" srcId="{DF16CEF0-0B23-4F71-AF3E-7F2822237418}" destId="{B24C25B7-5200-4726-9865-F978A04D70F0}" srcOrd="0" destOrd="0" presId="urn:microsoft.com/office/officeart/2005/8/layout/radial5"/>
    <dgm:cxn modelId="{2E2EAF60-FFA4-4547-8569-38A6AB82C87B}" type="presOf" srcId="{64403254-0D96-4F01-9E15-9E380F57D42F}" destId="{7F506DEF-CC4E-416B-9A18-715A13B20780}" srcOrd="0" destOrd="0" presId="urn:microsoft.com/office/officeart/2005/8/layout/radial5"/>
    <dgm:cxn modelId="{01576266-2B39-4FA9-8357-2941FCE5131C}" type="presOf" srcId="{05BFBCEE-DD95-4208-B696-F55DA9C65359}" destId="{4B77AA46-3D7C-4F5B-904A-A3A9F9F3AEE9}" srcOrd="1" destOrd="0" presId="urn:microsoft.com/office/officeart/2005/8/layout/radial5"/>
    <dgm:cxn modelId="{BC1AF846-D2ED-46D5-94F6-74E74697708F}" type="presOf" srcId="{D9006B28-5C91-44F6-8824-3905B4C342E7}" destId="{5CF0A5C5-3605-460B-B55B-E56A5FD1EFDB}" srcOrd="0" destOrd="0" presId="urn:microsoft.com/office/officeart/2005/8/layout/radial5"/>
    <dgm:cxn modelId="{27A17D51-E7AA-4DFD-B56B-6EC81B801D0C}" srcId="{016E460C-EA2C-47A4-A87B-AFB992DC2CDD}" destId="{8804AE9C-1FFE-41C7-9D47-E7EF64DF3BA6}" srcOrd="2" destOrd="0" parTransId="{64403254-0D96-4F01-9E15-9E380F57D42F}" sibTransId="{F844DC49-7555-4B2E-939E-24EBBC98660B}"/>
    <dgm:cxn modelId="{4FFEE653-3134-4DE6-BC69-191589CF0F77}" type="presOf" srcId="{D9006B28-5C91-44F6-8824-3905B4C342E7}" destId="{C3470FE1-968A-4851-9C25-585357903CD0}" srcOrd="1" destOrd="0" presId="urn:microsoft.com/office/officeart/2005/8/layout/radial5"/>
    <dgm:cxn modelId="{0CCFE953-7A32-49C9-B99D-7F592F3D273E}" type="presOf" srcId="{BB24BAE4-AF8D-4030-82AD-6310155DCF76}" destId="{8ED63C9B-7493-4EC4-BF81-7B099E06A320}" srcOrd="0" destOrd="0" presId="urn:microsoft.com/office/officeart/2005/8/layout/radial5"/>
    <dgm:cxn modelId="{3041A255-0653-4009-8F4E-9565A54E0948}" type="presOf" srcId="{91242183-8C14-48F6-94A2-B9B182470642}" destId="{C83BE2A7-FDF5-4493-8754-A2B87101D224}" srcOrd="0" destOrd="0" presId="urn:microsoft.com/office/officeart/2005/8/layout/radial5"/>
    <dgm:cxn modelId="{FD8E1B77-FD6D-4B81-AA76-8E966BEE354C}" type="presOf" srcId="{AD480FF5-DD20-4896-8E56-EBDA204D68BB}" destId="{85BC5958-E768-4E85-B1B6-2A2D029EEEBA}" srcOrd="0" destOrd="0" presId="urn:microsoft.com/office/officeart/2005/8/layout/radial5"/>
    <dgm:cxn modelId="{3D24777F-B3FC-42C8-98B9-A6E4DBF8B43B}" srcId="{016E460C-EA2C-47A4-A87B-AFB992DC2CDD}" destId="{AD480FF5-DD20-4896-8E56-EBDA204D68BB}" srcOrd="7" destOrd="0" parTransId="{D9006B28-5C91-44F6-8824-3905B4C342E7}" sibTransId="{FAF32626-0C70-4155-A45A-ACFADE9174D2}"/>
    <dgm:cxn modelId="{C6AAE79F-617B-4734-B8D6-7577BC628F60}" type="presOf" srcId="{490C5CC2-AF26-4816-973A-2E4FB349420A}" destId="{213C71A1-5B0F-428A-BA7C-2935A88F1996}" srcOrd="0" destOrd="0" presId="urn:microsoft.com/office/officeart/2005/8/layout/radial5"/>
    <dgm:cxn modelId="{C45235A8-DF21-4AE0-A256-49597EB7497B}" type="presOf" srcId="{016E460C-EA2C-47A4-A87B-AFB992DC2CDD}" destId="{3C160AB7-3E96-446B-B3AB-E9EF6B172355}" srcOrd="0" destOrd="0" presId="urn:microsoft.com/office/officeart/2005/8/layout/radial5"/>
    <dgm:cxn modelId="{50AD46AA-846B-4CEF-8F77-4613B873DEF7}" type="presOf" srcId="{68DC865E-232C-4EF8-99CC-6AECA6FA7FFC}" destId="{B2815E07-3AB7-4984-95E9-A4BA9D6B6D93}" srcOrd="0" destOrd="0" presId="urn:microsoft.com/office/officeart/2005/8/layout/radial5"/>
    <dgm:cxn modelId="{B1F3B0B0-1CEF-4B8E-9E64-8DCFC5CFBDDB}" srcId="{86D0F400-F50F-4211-872E-847EC1FEAEFD}" destId="{016E460C-EA2C-47A4-A87B-AFB992DC2CDD}" srcOrd="0" destOrd="0" parTransId="{C102E749-B081-4414-B26A-41A0C04EB64F}" sibTransId="{FA3006D2-A67F-4931-8062-C79A9122AFAC}"/>
    <dgm:cxn modelId="{2571D4B1-2B2C-4580-A6EB-A6DD7CB9EB69}" type="presOf" srcId="{F80A8F31-F526-4286-B25C-DBBAD05E7ED6}" destId="{8B698387-3ACC-4D80-9EDB-8721357315CB}" srcOrd="0" destOrd="0" presId="urn:microsoft.com/office/officeart/2005/8/layout/radial5"/>
    <dgm:cxn modelId="{B78DEDB1-E1D0-4667-BF43-2E7CFA02F65C}" type="presOf" srcId="{947E0058-BFED-4DE9-8DC9-01785EA83E01}" destId="{674C0168-14AA-45F1-9248-57E9D6811051}" srcOrd="1" destOrd="0" presId="urn:microsoft.com/office/officeart/2005/8/layout/radial5"/>
    <dgm:cxn modelId="{51D8B8B3-141F-4581-BC23-F630F8FFA240}" srcId="{016E460C-EA2C-47A4-A87B-AFB992DC2CDD}" destId="{490C5CC2-AF26-4816-973A-2E4FB349420A}" srcOrd="6" destOrd="0" parTransId="{91242183-8C14-48F6-94A2-B9B182470642}" sibTransId="{74EC3A5C-5BAD-4C76-AAFF-AF10C53DD8DB}"/>
    <dgm:cxn modelId="{CC68FFB4-5E67-43A5-8C63-08F57B5C6345}" type="presOf" srcId="{947E0058-BFED-4DE9-8DC9-01785EA83E01}" destId="{6C520AF2-278F-4B22-8DA2-7A7673E822AA}" srcOrd="0" destOrd="0" presId="urn:microsoft.com/office/officeart/2005/8/layout/radial5"/>
    <dgm:cxn modelId="{BD5AE3B7-0857-4F54-BA41-CD60F1F12654}" type="presOf" srcId="{6EB380CE-8BDE-424E-941E-D33D6A24F9DD}" destId="{66722693-0A90-4006-8710-F3DD00E52160}" srcOrd="0" destOrd="0" presId="urn:microsoft.com/office/officeart/2005/8/layout/radial5"/>
    <dgm:cxn modelId="{48D642BA-64F4-402F-B236-AF00908DB83D}" type="presOf" srcId="{64403254-0D96-4F01-9E15-9E380F57D42F}" destId="{3EB9D6E9-C988-416E-883F-02586F5AD57A}" srcOrd="1" destOrd="0" presId="urn:microsoft.com/office/officeart/2005/8/layout/radial5"/>
    <dgm:cxn modelId="{0F88AAC4-CA5E-425F-A454-D179376F40A4}" type="presOf" srcId="{05BFBCEE-DD95-4208-B696-F55DA9C65359}" destId="{DD05CDF5-6E6C-45FC-863B-FCF92EE566BD}" srcOrd="0" destOrd="0" presId="urn:microsoft.com/office/officeart/2005/8/layout/radial5"/>
    <dgm:cxn modelId="{8BC20DCB-7781-44B9-AFE9-07337E2E0CD7}" type="presOf" srcId="{D08DCB26-2E0A-4A96-AE86-E5A9C50B974F}" destId="{9A3CC889-A040-4C3B-8953-2F1C6BDC6215}" srcOrd="1" destOrd="0" presId="urn:microsoft.com/office/officeart/2005/8/layout/radial5"/>
    <dgm:cxn modelId="{994BADD6-5E93-4A95-8E2C-A735A346FFE4}" type="presOf" srcId="{6EB380CE-8BDE-424E-941E-D33D6A24F9DD}" destId="{4B4CC357-94EF-41AA-BE16-8EF50F351C91}" srcOrd="1" destOrd="0" presId="urn:microsoft.com/office/officeart/2005/8/layout/radial5"/>
    <dgm:cxn modelId="{6BADF6EA-0AB9-422D-AC15-8DC53573F8DB}" type="presOf" srcId="{91242183-8C14-48F6-94A2-B9B182470642}" destId="{03440E82-DDB9-41A9-B09B-F8BD875A96F3}" srcOrd="1" destOrd="0" presId="urn:microsoft.com/office/officeart/2005/8/layout/radial5"/>
    <dgm:cxn modelId="{726727EC-3EBB-4D2C-BA4C-3F2B56F64810}" type="presOf" srcId="{86D0F400-F50F-4211-872E-847EC1FEAEFD}" destId="{4F7F6076-49FA-40F7-9171-385D2FFA0296}" srcOrd="0" destOrd="0" presId="urn:microsoft.com/office/officeart/2005/8/layout/radial5"/>
    <dgm:cxn modelId="{D34F9CFD-697B-4B8F-A631-384B47046864}" type="presOf" srcId="{AA06A9D9-F986-49D9-8B3F-DD788F9F7CA8}" destId="{A6BE106F-68AD-4F3D-81B7-F4DF89BB5743}" srcOrd="0" destOrd="0" presId="urn:microsoft.com/office/officeart/2005/8/layout/radial5"/>
    <dgm:cxn modelId="{38F522A5-5E6A-47FB-A279-8002082D90E4}" type="presParOf" srcId="{4F7F6076-49FA-40F7-9171-385D2FFA0296}" destId="{3C160AB7-3E96-446B-B3AB-E9EF6B172355}" srcOrd="0" destOrd="0" presId="urn:microsoft.com/office/officeart/2005/8/layout/radial5"/>
    <dgm:cxn modelId="{E3D94B51-8EB9-4F11-8703-87FE396B7D6F}" type="presParOf" srcId="{4F7F6076-49FA-40F7-9171-385D2FFA0296}" destId="{6C520AF2-278F-4B22-8DA2-7A7673E822AA}" srcOrd="1" destOrd="0" presId="urn:microsoft.com/office/officeart/2005/8/layout/radial5"/>
    <dgm:cxn modelId="{87C12AC0-40FE-4D78-BEC3-156543A26EE5}" type="presParOf" srcId="{6C520AF2-278F-4B22-8DA2-7A7673E822AA}" destId="{674C0168-14AA-45F1-9248-57E9D6811051}" srcOrd="0" destOrd="0" presId="urn:microsoft.com/office/officeart/2005/8/layout/radial5"/>
    <dgm:cxn modelId="{773B6769-04D9-4752-AE43-362D783F4D89}" type="presParOf" srcId="{4F7F6076-49FA-40F7-9171-385D2FFA0296}" destId="{8B698387-3ACC-4D80-9EDB-8721357315CB}" srcOrd="2" destOrd="0" presId="urn:microsoft.com/office/officeart/2005/8/layout/radial5"/>
    <dgm:cxn modelId="{87041A51-3A77-4A59-A73D-5E9046E5F24B}" type="presParOf" srcId="{4F7F6076-49FA-40F7-9171-385D2FFA0296}" destId="{0548B33F-800B-4DB8-ACCD-DA225C999C71}" srcOrd="3" destOrd="0" presId="urn:microsoft.com/office/officeart/2005/8/layout/radial5"/>
    <dgm:cxn modelId="{5A32A437-ABE4-4CE9-AEB4-3D7B12A8B6C4}" type="presParOf" srcId="{0548B33F-800B-4DB8-ACCD-DA225C999C71}" destId="{9A3CC889-A040-4C3B-8953-2F1C6BDC6215}" srcOrd="0" destOrd="0" presId="urn:microsoft.com/office/officeart/2005/8/layout/radial5"/>
    <dgm:cxn modelId="{6158A65B-B559-4427-851D-A7177813B4EC}" type="presParOf" srcId="{4F7F6076-49FA-40F7-9171-385D2FFA0296}" destId="{8ED63C9B-7493-4EC4-BF81-7B099E06A320}" srcOrd="4" destOrd="0" presId="urn:microsoft.com/office/officeart/2005/8/layout/radial5"/>
    <dgm:cxn modelId="{34E33C4C-9DB7-49B6-9243-241A1F761A40}" type="presParOf" srcId="{4F7F6076-49FA-40F7-9171-385D2FFA0296}" destId="{7F506DEF-CC4E-416B-9A18-715A13B20780}" srcOrd="5" destOrd="0" presId="urn:microsoft.com/office/officeart/2005/8/layout/radial5"/>
    <dgm:cxn modelId="{358D42FA-43A8-49C1-A81C-12907B34CAAF}" type="presParOf" srcId="{7F506DEF-CC4E-416B-9A18-715A13B20780}" destId="{3EB9D6E9-C988-416E-883F-02586F5AD57A}" srcOrd="0" destOrd="0" presId="urn:microsoft.com/office/officeart/2005/8/layout/radial5"/>
    <dgm:cxn modelId="{C2E01483-E71F-45E4-B3C7-D43FDA24F4AC}" type="presParOf" srcId="{4F7F6076-49FA-40F7-9171-385D2FFA0296}" destId="{B5443FC4-302A-4864-AB31-A82F180DE5D0}" srcOrd="6" destOrd="0" presId="urn:microsoft.com/office/officeart/2005/8/layout/radial5"/>
    <dgm:cxn modelId="{B8C0469D-A26D-47BA-99AD-78724A5A20AD}" type="presParOf" srcId="{4F7F6076-49FA-40F7-9171-385D2FFA0296}" destId="{DD05CDF5-6E6C-45FC-863B-FCF92EE566BD}" srcOrd="7" destOrd="0" presId="urn:microsoft.com/office/officeart/2005/8/layout/radial5"/>
    <dgm:cxn modelId="{530F1D00-333F-4A6A-96E8-D2E369CD2BB8}" type="presParOf" srcId="{DD05CDF5-6E6C-45FC-863B-FCF92EE566BD}" destId="{4B77AA46-3D7C-4F5B-904A-A3A9F9F3AEE9}" srcOrd="0" destOrd="0" presId="urn:microsoft.com/office/officeart/2005/8/layout/radial5"/>
    <dgm:cxn modelId="{CD698E7E-245E-405A-8E0E-E9E29AF1BC16}" type="presParOf" srcId="{4F7F6076-49FA-40F7-9171-385D2FFA0296}" destId="{B2815E07-3AB7-4984-95E9-A4BA9D6B6D93}" srcOrd="8" destOrd="0" presId="urn:microsoft.com/office/officeart/2005/8/layout/radial5"/>
    <dgm:cxn modelId="{979CB2AC-533C-4311-8905-3851B5E758A4}" type="presParOf" srcId="{4F7F6076-49FA-40F7-9171-385D2FFA0296}" destId="{A6BE106F-68AD-4F3D-81B7-F4DF89BB5743}" srcOrd="9" destOrd="0" presId="urn:microsoft.com/office/officeart/2005/8/layout/radial5"/>
    <dgm:cxn modelId="{C21403BB-1286-4120-9900-E2FEB309DC4C}" type="presParOf" srcId="{A6BE106F-68AD-4F3D-81B7-F4DF89BB5743}" destId="{D612C643-168D-4BB4-A885-06B84C7B3BD4}" srcOrd="0" destOrd="0" presId="urn:microsoft.com/office/officeart/2005/8/layout/radial5"/>
    <dgm:cxn modelId="{42FC9E9A-3AD5-4368-B88A-232FB3F17EDE}" type="presParOf" srcId="{4F7F6076-49FA-40F7-9171-385D2FFA0296}" destId="{B24C25B7-5200-4726-9865-F978A04D70F0}" srcOrd="10" destOrd="0" presId="urn:microsoft.com/office/officeart/2005/8/layout/radial5"/>
    <dgm:cxn modelId="{34939FB8-5582-4E1C-8A73-4846AE68F435}" type="presParOf" srcId="{4F7F6076-49FA-40F7-9171-385D2FFA0296}" destId="{66722693-0A90-4006-8710-F3DD00E52160}" srcOrd="11" destOrd="0" presId="urn:microsoft.com/office/officeart/2005/8/layout/radial5"/>
    <dgm:cxn modelId="{9BE5C901-8547-4D57-8037-8D030228A92B}" type="presParOf" srcId="{66722693-0A90-4006-8710-F3DD00E52160}" destId="{4B4CC357-94EF-41AA-BE16-8EF50F351C91}" srcOrd="0" destOrd="0" presId="urn:microsoft.com/office/officeart/2005/8/layout/radial5"/>
    <dgm:cxn modelId="{BBA25FBE-1AE0-42DF-B939-72B40CA16687}" type="presParOf" srcId="{4F7F6076-49FA-40F7-9171-385D2FFA0296}" destId="{47C87240-2085-425E-853E-9971C5A8F974}" srcOrd="12" destOrd="0" presId="urn:microsoft.com/office/officeart/2005/8/layout/radial5"/>
    <dgm:cxn modelId="{E44C9076-1E18-4337-A086-16E23FC21810}" type="presParOf" srcId="{4F7F6076-49FA-40F7-9171-385D2FFA0296}" destId="{C83BE2A7-FDF5-4493-8754-A2B87101D224}" srcOrd="13" destOrd="0" presId="urn:microsoft.com/office/officeart/2005/8/layout/radial5"/>
    <dgm:cxn modelId="{890112D5-8793-4772-8D29-7FFA1B478279}" type="presParOf" srcId="{C83BE2A7-FDF5-4493-8754-A2B87101D224}" destId="{03440E82-DDB9-41A9-B09B-F8BD875A96F3}" srcOrd="0" destOrd="0" presId="urn:microsoft.com/office/officeart/2005/8/layout/radial5"/>
    <dgm:cxn modelId="{058C77C1-0B98-4027-9A5E-E6F29824E10B}" type="presParOf" srcId="{4F7F6076-49FA-40F7-9171-385D2FFA0296}" destId="{213C71A1-5B0F-428A-BA7C-2935A88F1996}" srcOrd="14" destOrd="0" presId="urn:microsoft.com/office/officeart/2005/8/layout/radial5"/>
    <dgm:cxn modelId="{05C938A4-7A0B-4C5A-B242-E1B2CC8A98B9}" type="presParOf" srcId="{4F7F6076-49FA-40F7-9171-385D2FFA0296}" destId="{5CF0A5C5-3605-460B-B55B-E56A5FD1EFDB}" srcOrd="15" destOrd="0" presId="urn:microsoft.com/office/officeart/2005/8/layout/radial5"/>
    <dgm:cxn modelId="{C9A6BBDD-74DE-40C5-8A5E-222FD22D24CE}" type="presParOf" srcId="{5CF0A5C5-3605-460B-B55B-E56A5FD1EFDB}" destId="{C3470FE1-968A-4851-9C25-585357903CD0}" srcOrd="0" destOrd="0" presId="urn:microsoft.com/office/officeart/2005/8/layout/radial5"/>
    <dgm:cxn modelId="{7492EC5B-17F5-4E4D-BFC0-96D270272369}" type="presParOf" srcId="{4F7F6076-49FA-40F7-9171-385D2FFA0296}" destId="{85BC5958-E768-4E85-B1B6-2A2D029EEEBA}"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E1A880-F624-4F80-947F-0A76E1A369C0}" type="doc">
      <dgm:prSet loTypeId="urn:microsoft.com/office/officeart/2008/layout/HorizontalMultiLevelHierarchy#1" loCatId="hierarchy" qsTypeId="urn:microsoft.com/office/officeart/2005/8/quickstyle/3d2#6" qsCatId="3D" csTypeId="urn:microsoft.com/office/officeart/2005/8/colors/accent1_5" csCatId="accent1" phldr="1"/>
      <dgm:spPr/>
      <dgm:t>
        <a:bodyPr/>
        <a:lstStyle/>
        <a:p>
          <a:endParaRPr lang="zh-CN" altLang="en-US"/>
        </a:p>
      </dgm:t>
    </dgm:pt>
    <dgm:pt modelId="{D979CD8A-3823-43B8-906A-75EE01C9DCFE}">
      <dgm:prSet phldrT="[文本]" custT="1"/>
      <dgm:spPr/>
      <dgm:t>
        <a:bodyPr vert="vert"/>
        <a:lstStyle/>
        <a:p>
          <a:pPr>
            <a:lnSpc>
              <a:spcPct val="150000"/>
            </a:lnSpc>
          </a:pPr>
          <a:r>
            <a:rPr lang="zh-CN" altLang="en-US" sz="2600" b="1" dirty="0"/>
            <a:t>科技成果转化的</a:t>
          </a:r>
          <a:endParaRPr lang="en-US" altLang="zh-CN" sz="2600" b="1" dirty="0"/>
        </a:p>
        <a:p>
          <a:pPr>
            <a:lnSpc>
              <a:spcPct val="150000"/>
            </a:lnSpc>
          </a:pPr>
          <a:r>
            <a:rPr lang="zh-CN" altLang="en-US" sz="2600" b="1" dirty="0"/>
            <a:t>法律风险分析</a:t>
          </a:r>
        </a:p>
      </dgm:t>
    </dgm:pt>
    <dgm:pt modelId="{EECA59CE-A297-46D6-88EA-34AA66FC200F}" type="parTrans" cxnId="{B2CB8B8A-11FF-4739-A980-26F1153A544C}">
      <dgm:prSet/>
      <dgm:spPr/>
      <dgm:t>
        <a:bodyPr/>
        <a:lstStyle/>
        <a:p>
          <a:endParaRPr lang="zh-CN" altLang="en-US"/>
        </a:p>
      </dgm:t>
    </dgm:pt>
    <dgm:pt modelId="{B80A517B-81F6-4E28-8D73-90DBAAD58CBD}" type="sibTrans" cxnId="{B2CB8B8A-11FF-4739-A980-26F1153A544C}">
      <dgm:prSet/>
      <dgm:spPr/>
      <dgm:t>
        <a:bodyPr/>
        <a:lstStyle/>
        <a:p>
          <a:endParaRPr lang="zh-CN" altLang="en-US"/>
        </a:p>
      </dgm:t>
    </dgm:pt>
    <dgm:pt modelId="{4F61FCF9-16E8-468C-861E-7B1F9187F49B}">
      <dgm:prSet phldrT="[文本]"/>
      <dgm:spPr/>
      <dgm:t>
        <a:bodyPr/>
        <a:lstStyle/>
        <a:p>
          <a:r>
            <a:rPr lang="zh-CN" altLang="en-US" b="1" dirty="0">
              <a:solidFill>
                <a:schemeClr val="accent6">
                  <a:lumMod val="75000"/>
                </a:schemeClr>
              </a:solidFill>
              <a:effectLst>
                <a:outerShdw blurRad="38100" dist="38100" dir="2700000" algn="tl">
                  <a:srgbClr val="000000">
                    <a:alpha val="43137"/>
                  </a:srgbClr>
                </a:outerShdw>
              </a:effectLst>
            </a:rPr>
            <a:t>估值难</a:t>
          </a:r>
        </a:p>
      </dgm:t>
    </dgm:pt>
    <dgm:pt modelId="{59528F8B-D185-40CC-B5CA-5139F1D1F720}" type="parTrans" cxnId="{189AECE3-2BAD-49A7-96EA-564688819E23}">
      <dgm:prSet/>
      <dgm:spPr/>
      <dgm:t>
        <a:bodyPr/>
        <a:lstStyle/>
        <a:p>
          <a:endParaRPr lang="zh-CN" altLang="en-US" b="1"/>
        </a:p>
      </dgm:t>
    </dgm:pt>
    <dgm:pt modelId="{BB63068F-A268-4F12-BDEC-4C73F7D72743}" type="sibTrans" cxnId="{189AECE3-2BAD-49A7-96EA-564688819E23}">
      <dgm:prSet/>
      <dgm:spPr/>
      <dgm:t>
        <a:bodyPr/>
        <a:lstStyle/>
        <a:p>
          <a:endParaRPr lang="zh-CN" altLang="en-US"/>
        </a:p>
      </dgm:t>
    </dgm:pt>
    <dgm:pt modelId="{C380E4DB-3A69-4E06-9DED-4AAE25DCFB87}">
      <dgm:prSet/>
      <dgm:spPr/>
      <dgm:t>
        <a:bodyPr/>
        <a:lstStyle/>
        <a:p>
          <a:r>
            <a:rPr lang="zh-CN" altLang="en-US" b="1" dirty="0">
              <a:solidFill>
                <a:schemeClr val="accent6">
                  <a:lumMod val="75000"/>
                </a:schemeClr>
              </a:solidFill>
              <a:effectLst>
                <a:outerShdw blurRad="38100" dist="38100" dir="2700000" algn="tl">
                  <a:srgbClr val="000000">
                    <a:alpha val="43137"/>
                  </a:srgbClr>
                </a:outerShdw>
              </a:effectLst>
            </a:rPr>
            <a:t>难以预测：通过交易结构设计，合理分担风险</a:t>
          </a:r>
        </a:p>
      </dgm:t>
    </dgm:pt>
    <dgm:pt modelId="{9FA0552C-7B9F-4B34-B23C-AFB879D76644}" type="parTrans" cxnId="{B83BEC49-1B80-4722-8428-23F937269766}">
      <dgm:prSet/>
      <dgm:spPr/>
      <dgm:t>
        <a:bodyPr/>
        <a:lstStyle/>
        <a:p>
          <a:endParaRPr lang="zh-CN" altLang="en-US" b="1"/>
        </a:p>
      </dgm:t>
    </dgm:pt>
    <dgm:pt modelId="{9FD5B4CC-54B2-47FB-9132-9092A683EA5A}" type="sibTrans" cxnId="{B83BEC49-1B80-4722-8428-23F937269766}">
      <dgm:prSet/>
      <dgm:spPr/>
      <dgm:t>
        <a:bodyPr/>
        <a:lstStyle/>
        <a:p>
          <a:endParaRPr lang="zh-CN" altLang="en-US"/>
        </a:p>
      </dgm:t>
    </dgm:pt>
    <dgm:pt modelId="{4F3AE3BD-4381-49F0-8023-904AC12B0178}">
      <dgm:prSet/>
      <dgm:spPr/>
      <dgm:t>
        <a:bodyPr/>
        <a:lstStyle/>
        <a:p>
          <a:r>
            <a:rPr lang="zh-CN" altLang="en-US" b="1" dirty="0"/>
            <a:t>权利稳定性及保护效力风险</a:t>
          </a:r>
        </a:p>
      </dgm:t>
    </dgm:pt>
    <dgm:pt modelId="{217213A1-4A9B-4C57-8B29-DB036E30EC9C}" type="parTrans" cxnId="{BAAA0039-AAAE-40F1-A1A5-DBCFE4DF6C91}">
      <dgm:prSet/>
      <dgm:spPr/>
      <dgm:t>
        <a:bodyPr/>
        <a:lstStyle/>
        <a:p>
          <a:endParaRPr lang="zh-CN" altLang="en-US" b="1"/>
        </a:p>
      </dgm:t>
    </dgm:pt>
    <dgm:pt modelId="{ED67D669-727C-4790-93DC-2D66DFD5A676}" type="sibTrans" cxnId="{BAAA0039-AAAE-40F1-A1A5-DBCFE4DF6C91}">
      <dgm:prSet/>
      <dgm:spPr/>
      <dgm:t>
        <a:bodyPr/>
        <a:lstStyle/>
        <a:p>
          <a:endParaRPr lang="zh-CN" altLang="en-US"/>
        </a:p>
      </dgm:t>
    </dgm:pt>
    <dgm:pt modelId="{EE3C0F5F-218A-48D9-B459-DFF13A57CCA9}">
      <dgm:prSet/>
      <dgm:spPr/>
      <dgm:t>
        <a:bodyPr/>
        <a:lstStyle/>
        <a:p>
          <a:r>
            <a:rPr lang="zh-CN" altLang="en-US" b="1" dirty="0"/>
            <a:t>被无效</a:t>
          </a:r>
          <a:r>
            <a:rPr lang="en-US" altLang="zh-CN" b="1" dirty="0"/>
            <a:t>/</a:t>
          </a:r>
          <a:r>
            <a:rPr lang="zh-CN" altLang="en-US" b="1" dirty="0"/>
            <a:t>撤销的几率高：稳定性分析</a:t>
          </a:r>
          <a:endParaRPr lang="en-US" altLang="zh-CN" b="1" dirty="0"/>
        </a:p>
        <a:p>
          <a:r>
            <a:rPr lang="zh-CN" altLang="en-US" b="1" dirty="0"/>
            <a:t>保护效力具有不确定性：知识产权与目标技术的对应性分析</a:t>
          </a:r>
        </a:p>
      </dgm:t>
    </dgm:pt>
    <dgm:pt modelId="{CD101C84-EDFD-45F1-A3FA-56978F6D9430}" type="parTrans" cxnId="{BB83D880-7D6F-4BB3-BFAC-76C825DACB7E}">
      <dgm:prSet/>
      <dgm:spPr/>
      <dgm:t>
        <a:bodyPr/>
        <a:lstStyle/>
        <a:p>
          <a:endParaRPr lang="zh-CN" altLang="en-US" b="1"/>
        </a:p>
      </dgm:t>
    </dgm:pt>
    <dgm:pt modelId="{1E3FB741-98E8-4DF7-AB98-25B054F2F95C}" type="sibTrans" cxnId="{BB83D880-7D6F-4BB3-BFAC-76C825DACB7E}">
      <dgm:prSet/>
      <dgm:spPr/>
      <dgm:t>
        <a:bodyPr/>
        <a:lstStyle/>
        <a:p>
          <a:endParaRPr lang="zh-CN" altLang="en-US"/>
        </a:p>
      </dgm:t>
    </dgm:pt>
    <dgm:pt modelId="{764A0DA0-2936-46AE-BADD-544D7EA6418A}">
      <dgm:prSet/>
      <dgm:spPr/>
      <dgm:t>
        <a:bodyPr/>
        <a:lstStyle/>
        <a:p>
          <a:r>
            <a:rPr lang="zh-CN" altLang="en-US" b="1" dirty="0"/>
            <a:t>侵权的风险</a:t>
          </a:r>
        </a:p>
      </dgm:t>
    </dgm:pt>
    <dgm:pt modelId="{41A4863C-7900-4825-9B18-5EC6B48B9A0F}" type="parTrans" cxnId="{78B54035-394B-4489-8B17-26DD077887B4}">
      <dgm:prSet/>
      <dgm:spPr/>
      <dgm:t>
        <a:bodyPr/>
        <a:lstStyle/>
        <a:p>
          <a:endParaRPr lang="zh-CN" altLang="en-US" b="1"/>
        </a:p>
      </dgm:t>
    </dgm:pt>
    <dgm:pt modelId="{9723E0E9-F425-45AD-BDCB-2D70AFFBAA73}" type="sibTrans" cxnId="{78B54035-394B-4489-8B17-26DD077887B4}">
      <dgm:prSet/>
      <dgm:spPr/>
      <dgm:t>
        <a:bodyPr/>
        <a:lstStyle/>
        <a:p>
          <a:endParaRPr lang="zh-CN" altLang="en-US"/>
        </a:p>
      </dgm:t>
    </dgm:pt>
    <dgm:pt modelId="{D99C1CB0-59F8-450D-A64A-580E1341D6F0}">
      <dgm:prSet phldr="0" custT="1"/>
      <dgm:spPr/>
      <dgm:t>
        <a:bodyPr vert="horz" wrap="square"/>
        <a:lstStyle/>
        <a:p>
          <a:pPr>
            <a:lnSpc>
              <a:spcPct val="100000"/>
            </a:lnSpc>
            <a:spcBef>
              <a:spcPct val="0"/>
            </a:spcBef>
            <a:spcAft>
              <a:spcPct val="35000"/>
            </a:spcAft>
          </a:pPr>
          <a:r>
            <a:rPr lang="zh-CN" altLang="en-US" sz="2300" b="1" dirty="0"/>
            <a:t>使用到他人受保护的技术：</a:t>
          </a:r>
          <a:r>
            <a:rPr lang="en-US" altLang="zh-CN" sz="2300" b="1" dirty="0"/>
            <a:t>FTO</a:t>
          </a:r>
          <a:r>
            <a:rPr lang="zh-CN" altLang="en-US" sz="2300" b="1" dirty="0"/>
            <a:t>分析</a:t>
          </a:r>
        </a:p>
      </dgm:t>
    </dgm:pt>
    <dgm:pt modelId="{4C6CAAE5-0E9D-40F1-8F75-F0406C72AC77}" type="parTrans" cxnId="{AF0ECDC8-D254-43F6-81A0-A67CB9B3EBC7}">
      <dgm:prSet/>
      <dgm:spPr/>
      <dgm:t>
        <a:bodyPr/>
        <a:lstStyle/>
        <a:p>
          <a:endParaRPr lang="zh-CN" altLang="en-US" b="1"/>
        </a:p>
      </dgm:t>
    </dgm:pt>
    <dgm:pt modelId="{66A0C3FA-DE0A-479A-B856-B3D6F00505F4}" type="sibTrans" cxnId="{AF0ECDC8-D254-43F6-81A0-A67CB9B3EBC7}">
      <dgm:prSet/>
      <dgm:spPr/>
      <dgm:t>
        <a:bodyPr/>
        <a:lstStyle/>
        <a:p>
          <a:endParaRPr lang="zh-CN" altLang="en-US"/>
        </a:p>
      </dgm:t>
    </dgm:pt>
    <dgm:pt modelId="{EBA6DD8C-10E5-41FD-96D9-3F2B7EAC1938}">
      <dgm:prSet/>
      <dgm:spPr/>
      <dgm:t>
        <a:bodyPr/>
        <a:lstStyle/>
        <a:p>
          <a:r>
            <a:rPr lang="zh-CN" altLang="en-US" b="1" dirty="0"/>
            <a:t>权利归属的风险</a:t>
          </a:r>
        </a:p>
      </dgm:t>
    </dgm:pt>
    <dgm:pt modelId="{3132AC8E-0369-4EC6-97F3-57DFD470B033}" type="parTrans" cxnId="{5F3455C6-D479-41C5-860F-510CA2D25236}">
      <dgm:prSet/>
      <dgm:spPr/>
      <dgm:t>
        <a:bodyPr/>
        <a:lstStyle/>
        <a:p>
          <a:endParaRPr lang="zh-CN" altLang="en-US" b="1"/>
        </a:p>
      </dgm:t>
    </dgm:pt>
    <dgm:pt modelId="{A8B27B88-4DF5-4A68-A82F-4935F9F75CCE}" type="sibTrans" cxnId="{5F3455C6-D479-41C5-860F-510CA2D25236}">
      <dgm:prSet/>
      <dgm:spPr/>
      <dgm:t>
        <a:bodyPr/>
        <a:lstStyle/>
        <a:p>
          <a:endParaRPr lang="zh-CN" altLang="en-US"/>
        </a:p>
      </dgm:t>
    </dgm:pt>
    <dgm:pt modelId="{D75187AF-0D5D-45CE-940B-194A7B412D76}">
      <dgm:prSet/>
      <dgm:spPr/>
      <dgm:t>
        <a:bodyPr/>
        <a:lstStyle/>
        <a:p>
          <a:r>
            <a:rPr lang="zh-CN" altLang="en-US" b="1" dirty="0"/>
            <a:t>人员流动、商务合作：合规管理、尽职调查</a:t>
          </a:r>
        </a:p>
      </dgm:t>
    </dgm:pt>
    <dgm:pt modelId="{D5633304-9CD6-468C-9902-EF4CA76A1A12}" type="parTrans" cxnId="{5819FDE3-A039-4108-97F9-53255D182EAE}">
      <dgm:prSet/>
      <dgm:spPr/>
      <dgm:t>
        <a:bodyPr/>
        <a:lstStyle/>
        <a:p>
          <a:endParaRPr lang="zh-CN" altLang="en-US" b="1"/>
        </a:p>
      </dgm:t>
    </dgm:pt>
    <dgm:pt modelId="{DD6B6BE9-AC16-45ED-A885-FE2024DE7A3E}" type="sibTrans" cxnId="{5819FDE3-A039-4108-97F9-53255D182EAE}">
      <dgm:prSet/>
      <dgm:spPr/>
      <dgm:t>
        <a:bodyPr/>
        <a:lstStyle/>
        <a:p>
          <a:endParaRPr lang="zh-CN" altLang="en-US"/>
        </a:p>
      </dgm:t>
    </dgm:pt>
    <dgm:pt modelId="{C82B29AC-9F28-41B0-BB3F-1F60E662E24A}">
      <dgm:prSet/>
      <dgm:spPr/>
      <dgm:t>
        <a:bodyPr/>
        <a:lstStyle/>
        <a:p>
          <a:r>
            <a:rPr lang="zh-CN" altLang="en-US" b="1" dirty="0"/>
            <a:t>奖酬及署名风险</a:t>
          </a:r>
        </a:p>
      </dgm:t>
    </dgm:pt>
    <dgm:pt modelId="{A274DD0C-D217-4B16-A932-9A4ADF587503}" type="parTrans" cxnId="{B6809FFA-56D3-46D4-89A9-78BB1ABC35C5}">
      <dgm:prSet/>
      <dgm:spPr/>
      <dgm:t>
        <a:bodyPr/>
        <a:lstStyle/>
        <a:p>
          <a:endParaRPr lang="zh-CN" altLang="en-US" b="1"/>
        </a:p>
      </dgm:t>
    </dgm:pt>
    <dgm:pt modelId="{DA29BC8E-D1EE-4AC3-871E-14FEAFC9597D}" type="sibTrans" cxnId="{B6809FFA-56D3-46D4-89A9-78BB1ABC35C5}">
      <dgm:prSet/>
      <dgm:spPr/>
      <dgm:t>
        <a:bodyPr/>
        <a:lstStyle/>
        <a:p>
          <a:endParaRPr lang="zh-CN" altLang="en-US"/>
        </a:p>
      </dgm:t>
    </dgm:pt>
    <dgm:pt modelId="{B8D9B323-19CA-4729-9044-C3EFAD568597}">
      <dgm:prSet/>
      <dgm:spPr/>
      <dgm:t>
        <a:bodyPr/>
        <a:lstStyle/>
        <a:p>
          <a:r>
            <a:rPr lang="zh-CN" altLang="en-US" b="1" dirty="0"/>
            <a:t>发明人奖励报酬、发明人署名：合规管理</a:t>
          </a:r>
        </a:p>
      </dgm:t>
    </dgm:pt>
    <dgm:pt modelId="{DDAF0EF5-1D49-4C32-AFF4-3B7EFEBE7862}" type="parTrans" cxnId="{D2BD6909-763F-4081-8E9B-2F50D261CEC2}">
      <dgm:prSet/>
      <dgm:spPr/>
      <dgm:t>
        <a:bodyPr/>
        <a:lstStyle/>
        <a:p>
          <a:endParaRPr lang="zh-CN" altLang="en-US" b="1"/>
        </a:p>
      </dgm:t>
    </dgm:pt>
    <dgm:pt modelId="{8E33E9FB-1251-4333-BD80-3299821DF93E}" type="sibTrans" cxnId="{D2BD6909-763F-4081-8E9B-2F50D261CEC2}">
      <dgm:prSet/>
      <dgm:spPr/>
      <dgm:t>
        <a:bodyPr/>
        <a:lstStyle/>
        <a:p>
          <a:endParaRPr lang="zh-CN" altLang="en-US"/>
        </a:p>
      </dgm:t>
    </dgm:pt>
    <dgm:pt modelId="{220F71EA-FE80-4756-AA23-D0FB21A9BE8F}">
      <dgm:prSet phldrT="[文本]" custT="1"/>
      <dgm:spPr/>
      <dgm:t>
        <a:bodyPr/>
        <a:lstStyle/>
        <a:p>
          <a:r>
            <a:rPr lang="zh-CN" altLang="en-US" sz="2300" b="1" dirty="0"/>
            <a:t>商业秘密纠纷风险</a:t>
          </a:r>
        </a:p>
      </dgm:t>
    </dgm:pt>
    <dgm:pt modelId="{13DE3296-F4AC-41F4-99CB-AC8BDB750246}" type="parTrans" cxnId="{F55528F0-F7BC-4AE7-B364-2826D92F560C}">
      <dgm:prSet/>
      <dgm:spPr/>
      <dgm:t>
        <a:bodyPr/>
        <a:lstStyle/>
        <a:p>
          <a:endParaRPr lang="zh-CN" altLang="en-US" b="1"/>
        </a:p>
      </dgm:t>
    </dgm:pt>
    <dgm:pt modelId="{505A4319-C80C-4522-AE3C-E3E1C9EA73EF}" type="sibTrans" cxnId="{F55528F0-F7BC-4AE7-B364-2826D92F560C}">
      <dgm:prSet/>
      <dgm:spPr/>
      <dgm:t>
        <a:bodyPr/>
        <a:lstStyle/>
        <a:p>
          <a:endParaRPr lang="zh-CN" altLang="en-US"/>
        </a:p>
      </dgm:t>
    </dgm:pt>
    <dgm:pt modelId="{2F7F01CA-212A-4747-B13C-C33CB51A697D}">
      <dgm:prSet/>
      <dgm:spPr/>
      <dgm:t>
        <a:bodyPr/>
        <a:lstStyle/>
        <a:p>
          <a:r>
            <a:rPr lang="zh-CN" altLang="en-US" b="1" dirty="0"/>
            <a:t>人员流动、商务合作：合规管理</a:t>
          </a:r>
        </a:p>
      </dgm:t>
    </dgm:pt>
    <dgm:pt modelId="{076BDF5B-04C9-4C12-8FF5-183F0BB32A09}" type="parTrans" cxnId="{2800D048-BA09-4D1D-B555-8A86A39AEC92}">
      <dgm:prSet/>
      <dgm:spPr/>
      <dgm:t>
        <a:bodyPr/>
        <a:lstStyle/>
        <a:p>
          <a:endParaRPr lang="zh-CN" altLang="en-US" b="1"/>
        </a:p>
      </dgm:t>
    </dgm:pt>
    <dgm:pt modelId="{6CFFA67F-680D-4320-9928-42FEA3340605}" type="sibTrans" cxnId="{2800D048-BA09-4D1D-B555-8A86A39AEC92}">
      <dgm:prSet/>
      <dgm:spPr/>
      <dgm:t>
        <a:bodyPr/>
        <a:lstStyle/>
        <a:p>
          <a:endParaRPr lang="zh-CN" altLang="en-US"/>
        </a:p>
      </dgm:t>
    </dgm:pt>
    <dgm:pt modelId="{04A2F074-2494-440B-8B57-6B4BCEDFFB34}">
      <dgm:prSet phldrT="[文本]"/>
      <dgm:spPr/>
      <dgm:t>
        <a:bodyPr/>
        <a:lstStyle/>
        <a:p>
          <a:r>
            <a:rPr lang="zh-CN" altLang="en-US" b="1" dirty="0"/>
            <a:t>技术监管合规风险</a:t>
          </a:r>
        </a:p>
      </dgm:t>
    </dgm:pt>
    <dgm:pt modelId="{F0139FAF-C533-49D9-B86A-4900A5B1F514}" type="parTrans" cxnId="{661FD9B1-A7E3-4EF9-9E7D-7DA46CE5B1B2}">
      <dgm:prSet/>
      <dgm:spPr/>
      <dgm:t>
        <a:bodyPr/>
        <a:lstStyle/>
        <a:p>
          <a:endParaRPr lang="zh-CN" altLang="en-US" b="1"/>
        </a:p>
      </dgm:t>
    </dgm:pt>
    <dgm:pt modelId="{B86C3EC5-B4BC-42D6-A70B-BA1E65008726}" type="sibTrans" cxnId="{661FD9B1-A7E3-4EF9-9E7D-7DA46CE5B1B2}">
      <dgm:prSet/>
      <dgm:spPr/>
      <dgm:t>
        <a:bodyPr/>
        <a:lstStyle/>
        <a:p>
          <a:endParaRPr lang="zh-CN" altLang="en-US"/>
        </a:p>
      </dgm:t>
    </dgm:pt>
    <dgm:pt modelId="{CB634C41-FB4A-4B71-9CFE-F4FFFCCABBEF}">
      <dgm:prSet/>
      <dgm:spPr/>
      <dgm:t>
        <a:bodyPr/>
        <a:lstStyle/>
        <a:p>
          <a:r>
            <a:rPr lang="zh-CN" altLang="en-US" b="1" dirty="0"/>
            <a:t>国有资产监管、进出口监管、遗传资源</a:t>
          </a:r>
        </a:p>
      </dgm:t>
    </dgm:pt>
    <dgm:pt modelId="{485AB511-8864-4698-937D-638FBBBA0BDE}" type="parTrans" cxnId="{682C7766-6423-45A0-8274-839E84EE0F18}">
      <dgm:prSet/>
      <dgm:spPr/>
      <dgm:t>
        <a:bodyPr/>
        <a:lstStyle/>
        <a:p>
          <a:endParaRPr lang="zh-CN" altLang="en-US" b="1"/>
        </a:p>
      </dgm:t>
    </dgm:pt>
    <dgm:pt modelId="{BDE3D63D-523A-4095-8C22-1B77E209F57A}" type="sibTrans" cxnId="{682C7766-6423-45A0-8274-839E84EE0F18}">
      <dgm:prSet/>
      <dgm:spPr/>
      <dgm:t>
        <a:bodyPr/>
        <a:lstStyle/>
        <a:p>
          <a:endParaRPr lang="zh-CN" altLang="en-US"/>
        </a:p>
      </dgm:t>
    </dgm:pt>
    <dgm:pt modelId="{C1E3808A-6C97-44B6-BD61-87C17EED5EF1}" type="pres">
      <dgm:prSet presAssocID="{6FE1A880-F624-4F80-947F-0A76E1A369C0}" presName="Name0" presStyleCnt="0">
        <dgm:presLayoutVars>
          <dgm:chPref val="1"/>
          <dgm:dir/>
          <dgm:animOne val="branch"/>
          <dgm:animLvl val="lvl"/>
          <dgm:resizeHandles val="exact"/>
        </dgm:presLayoutVars>
      </dgm:prSet>
      <dgm:spPr/>
    </dgm:pt>
    <dgm:pt modelId="{CEE6959E-1D8F-4D21-88E9-265F225030B6}" type="pres">
      <dgm:prSet presAssocID="{D979CD8A-3823-43B8-906A-75EE01C9DCFE}" presName="root1" presStyleCnt="0"/>
      <dgm:spPr/>
    </dgm:pt>
    <dgm:pt modelId="{2D504DC4-280D-41CD-B985-D4C22E1368CC}" type="pres">
      <dgm:prSet presAssocID="{D979CD8A-3823-43B8-906A-75EE01C9DCFE}" presName="LevelOneTextNode" presStyleLbl="node0" presStyleIdx="0" presStyleCnt="1" custScaleX="240569" custScaleY="129011">
        <dgm:presLayoutVars>
          <dgm:chPref val="3"/>
        </dgm:presLayoutVars>
      </dgm:prSet>
      <dgm:spPr/>
    </dgm:pt>
    <dgm:pt modelId="{FA46A0BF-B43B-4634-8FF3-1F7DAFC4CE4D}" type="pres">
      <dgm:prSet presAssocID="{D979CD8A-3823-43B8-906A-75EE01C9DCFE}" presName="level2hierChild" presStyleCnt="0"/>
      <dgm:spPr/>
    </dgm:pt>
    <dgm:pt modelId="{4C17FDF3-4D28-4674-A563-5BC7C0757C7D}" type="pres">
      <dgm:prSet presAssocID="{59528F8B-D185-40CC-B5CA-5139F1D1F720}" presName="conn2-1" presStyleLbl="parChTrans1D2" presStyleIdx="0" presStyleCnt="7"/>
      <dgm:spPr/>
    </dgm:pt>
    <dgm:pt modelId="{0AC33266-8432-432A-A652-670601380920}" type="pres">
      <dgm:prSet presAssocID="{59528F8B-D185-40CC-B5CA-5139F1D1F720}" presName="connTx" presStyleLbl="parChTrans1D2" presStyleIdx="0" presStyleCnt="7"/>
      <dgm:spPr/>
    </dgm:pt>
    <dgm:pt modelId="{214B55B6-0798-4613-9FE1-BEFADF3E5F72}" type="pres">
      <dgm:prSet presAssocID="{4F61FCF9-16E8-468C-861E-7B1F9187F49B}" presName="root2" presStyleCnt="0"/>
      <dgm:spPr/>
    </dgm:pt>
    <dgm:pt modelId="{AA81AFB0-1684-4246-B844-6F2841B29D66}" type="pres">
      <dgm:prSet presAssocID="{4F61FCF9-16E8-468C-861E-7B1F9187F49B}" presName="LevelTwoTextNode" presStyleLbl="node2" presStyleIdx="0" presStyleCnt="7">
        <dgm:presLayoutVars>
          <dgm:chPref val="3"/>
        </dgm:presLayoutVars>
      </dgm:prSet>
      <dgm:spPr/>
    </dgm:pt>
    <dgm:pt modelId="{A85D292E-BA99-4687-9B75-296D0337A1B8}" type="pres">
      <dgm:prSet presAssocID="{4F61FCF9-16E8-468C-861E-7B1F9187F49B}" presName="level3hierChild" presStyleCnt="0"/>
      <dgm:spPr/>
    </dgm:pt>
    <dgm:pt modelId="{F2D31405-694D-461E-92D2-79CD472B1019}" type="pres">
      <dgm:prSet presAssocID="{9FA0552C-7B9F-4B34-B23C-AFB879D76644}" presName="conn2-1" presStyleLbl="parChTrans1D3" presStyleIdx="0" presStyleCnt="7"/>
      <dgm:spPr/>
    </dgm:pt>
    <dgm:pt modelId="{8CD6B4AF-69BA-4217-9D90-589AEE38B7CB}" type="pres">
      <dgm:prSet presAssocID="{9FA0552C-7B9F-4B34-B23C-AFB879D76644}" presName="connTx" presStyleLbl="parChTrans1D3" presStyleIdx="0" presStyleCnt="7"/>
      <dgm:spPr/>
    </dgm:pt>
    <dgm:pt modelId="{6509E196-C243-4BC2-B87F-602BD544CBC5}" type="pres">
      <dgm:prSet presAssocID="{C380E4DB-3A69-4E06-9DED-4AAE25DCFB87}" presName="root2" presStyleCnt="0"/>
      <dgm:spPr/>
    </dgm:pt>
    <dgm:pt modelId="{30A9126F-191A-43DF-9E75-DF7157FCB0FA}" type="pres">
      <dgm:prSet presAssocID="{C380E4DB-3A69-4E06-9DED-4AAE25DCFB87}" presName="LevelTwoTextNode" presStyleLbl="node3" presStyleIdx="0" presStyleCnt="7" custScaleX="276217" custScaleY="90390">
        <dgm:presLayoutVars>
          <dgm:chPref val="3"/>
        </dgm:presLayoutVars>
      </dgm:prSet>
      <dgm:spPr/>
    </dgm:pt>
    <dgm:pt modelId="{8B651184-93A8-4DFE-99A4-F2A33DFDBFA5}" type="pres">
      <dgm:prSet presAssocID="{C380E4DB-3A69-4E06-9DED-4AAE25DCFB87}" presName="level3hierChild" presStyleCnt="0"/>
      <dgm:spPr/>
    </dgm:pt>
    <dgm:pt modelId="{2E764D2F-D7A2-4526-A700-886A815E4026}" type="pres">
      <dgm:prSet presAssocID="{217213A1-4A9B-4C57-8B29-DB036E30EC9C}" presName="conn2-1" presStyleLbl="parChTrans1D2" presStyleIdx="1" presStyleCnt="7"/>
      <dgm:spPr/>
    </dgm:pt>
    <dgm:pt modelId="{CEB4DE08-5083-45D7-841A-C1BF61BE491F}" type="pres">
      <dgm:prSet presAssocID="{217213A1-4A9B-4C57-8B29-DB036E30EC9C}" presName="connTx" presStyleLbl="parChTrans1D2" presStyleIdx="1" presStyleCnt="7"/>
      <dgm:spPr/>
    </dgm:pt>
    <dgm:pt modelId="{B76AA23B-DEBD-4899-8942-3D1E1CF3D024}" type="pres">
      <dgm:prSet presAssocID="{4F3AE3BD-4381-49F0-8023-904AC12B0178}" presName="root2" presStyleCnt="0"/>
      <dgm:spPr/>
    </dgm:pt>
    <dgm:pt modelId="{A54D8035-E9D3-4C79-94ED-70786D4B6D4D}" type="pres">
      <dgm:prSet presAssocID="{4F3AE3BD-4381-49F0-8023-904AC12B0178}" presName="LevelTwoTextNode" presStyleLbl="node2" presStyleIdx="1" presStyleCnt="7">
        <dgm:presLayoutVars>
          <dgm:chPref val="3"/>
        </dgm:presLayoutVars>
      </dgm:prSet>
      <dgm:spPr/>
    </dgm:pt>
    <dgm:pt modelId="{A826B623-6880-4EBD-BE8E-58D73F7BBFEA}" type="pres">
      <dgm:prSet presAssocID="{4F3AE3BD-4381-49F0-8023-904AC12B0178}" presName="level3hierChild" presStyleCnt="0"/>
      <dgm:spPr/>
    </dgm:pt>
    <dgm:pt modelId="{45B33AA9-76FA-4EBD-988C-1421CEBD8463}" type="pres">
      <dgm:prSet presAssocID="{CD101C84-EDFD-45F1-A3FA-56978F6D9430}" presName="conn2-1" presStyleLbl="parChTrans1D3" presStyleIdx="1" presStyleCnt="7"/>
      <dgm:spPr/>
    </dgm:pt>
    <dgm:pt modelId="{4EE6D379-D8CE-44A5-BEE4-0F6CA0470468}" type="pres">
      <dgm:prSet presAssocID="{CD101C84-EDFD-45F1-A3FA-56978F6D9430}" presName="connTx" presStyleLbl="parChTrans1D3" presStyleIdx="1" presStyleCnt="7"/>
      <dgm:spPr/>
    </dgm:pt>
    <dgm:pt modelId="{A5F2E147-8CF0-4831-BB3A-85773FCD0743}" type="pres">
      <dgm:prSet presAssocID="{EE3C0F5F-218A-48D9-B459-DFF13A57CCA9}" presName="root2" presStyleCnt="0"/>
      <dgm:spPr/>
    </dgm:pt>
    <dgm:pt modelId="{3797216A-6174-422A-9999-FC9405663351}" type="pres">
      <dgm:prSet presAssocID="{EE3C0F5F-218A-48D9-B459-DFF13A57CCA9}" presName="LevelTwoTextNode" presStyleLbl="node3" presStyleIdx="1" presStyleCnt="7" custScaleX="276217" custScaleY="120908">
        <dgm:presLayoutVars>
          <dgm:chPref val="3"/>
        </dgm:presLayoutVars>
      </dgm:prSet>
      <dgm:spPr/>
    </dgm:pt>
    <dgm:pt modelId="{8445366C-CCB2-436C-9465-420EA64ADD11}" type="pres">
      <dgm:prSet presAssocID="{EE3C0F5F-218A-48D9-B459-DFF13A57CCA9}" presName="level3hierChild" presStyleCnt="0"/>
      <dgm:spPr/>
    </dgm:pt>
    <dgm:pt modelId="{FEC750D3-FFBB-4026-B555-C756B25C84D3}" type="pres">
      <dgm:prSet presAssocID="{41A4863C-7900-4825-9B18-5EC6B48B9A0F}" presName="conn2-1" presStyleLbl="parChTrans1D2" presStyleIdx="2" presStyleCnt="7"/>
      <dgm:spPr/>
    </dgm:pt>
    <dgm:pt modelId="{62A4F9C5-8763-4B46-9C3C-56FA0EFE2CB0}" type="pres">
      <dgm:prSet presAssocID="{41A4863C-7900-4825-9B18-5EC6B48B9A0F}" presName="connTx" presStyleLbl="parChTrans1D2" presStyleIdx="2" presStyleCnt="7"/>
      <dgm:spPr/>
    </dgm:pt>
    <dgm:pt modelId="{8EDDBB8D-FBD5-4196-B38B-B315FAB1B1BB}" type="pres">
      <dgm:prSet presAssocID="{764A0DA0-2936-46AE-BADD-544D7EA6418A}" presName="root2" presStyleCnt="0"/>
      <dgm:spPr/>
    </dgm:pt>
    <dgm:pt modelId="{5C637F91-F4F3-455D-A100-40A26DD67B58}" type="pres">
      <dgm:prSet presAssocID="{764A0DA0-2936-46AE-BADD-544D7EA6418A}" presName="LevelTwoTextNode" presStyleLbl="node2" presStyleIdx="2" presStyleCnt="7">
        <dgm:presLayoutVars>
          <dgm:chPref val="3"/>
        </dgm:presLayoutVars>
      </dgm:prSet>
      <dgm:spPr/>
    </dgm:pt>
    <dgm:pt modelId="{1CEC906D-BFC8-4984-AB47-5B9691ED6F5C}" type="pres">
      <dgm:prSet presAssocID="{764A0DA0-2936-46AE-BADD-544D7EA6418A}" presName="level3hierChild" presStyleCnt="0"/>
      <dgm:spPr/>
    </dgm:pt>
    <dgm:pt modelId="{BE36A60A-D4A3-4F02-AAE9-E605B39005C4}" type="pres">
      <dgm:prSet presAssocID="{4C6CAAE5-0E9D-40F1-8F75-F0406C72AC77}" presName="conn2-1" presStyleLbl="parChTrans1D3" presStyleIdx="2" presStyleCnt="7"/>
      <dgm:spPr/>
    </dgm:pt>
    <dgm:pt modelId="{33DB40AC-A0FB-40A0-AE29-D7A321E735F0}" type="pres">
      <dgm:prSet presAssocID="{4C6CAAE5-0E9D-40F1-8F75-F0406C72AC77}" presName="connTx" presStyleLbl="parChTrans1D3" presStyleIdx="2" presStyleCnt="7"/>
      <dgm:spPr/>
    </dgm:pt>
    <dgm:pt modelId="{3D2CCF38-46A3-43ED-84E7-236AFD57599D}" type="pres">
      <dgm:prSet presAssocID="{D99C1CB0-59F8-450D-A64A-580E1341D6F0}" presName="root2" presStyleCnt="0"/>
      <dgm:spPr/>
    </dgm:pt>
    <dgm:pt modelId="{C034AEF4-77F0-4D39-97C6-2D6CC29F509F}" type="pres">
      <dgm:prSet presAssocID="{D99C1CB0-59F8-450D-A64A-580E1341D6F0}" presName="LevelTwoTextNode" presStyleLbl="node3" presStyleIdx="2" presStyleCnt="7" custScaleX="276217">
        <dgm:presLayoutVars>
          <dgm:chPref val="3"/>
        </dgm:presLayoutVars>
      </dgm:prSet>
      <dgm:spPr/>
    </dgm:pt>
    <dgm:pt modelId="{918B770D-8EDF-4912-8BE0-173BD77DE1FC}" type="pres">
      <dgm:prSet presAssocID="{D99C1CB0-59F8-450D-A64A-580E1341D6F0}" presName="level3hierChild" presStyleCnt="0"/>
      <dgm:spPr/>
    </dgm:pt>
    <dgm:pt modelId="{0BDCA1FF-7E61-46F7-B863-76DED5DAC280}" type="pres">
      <dgm:prSet presAssocID="{3132AC8E-0369-4EC6-97F3-57DFD470B033}" presName="conn2-1" presStyleLbl="parChTrans1D2" presStyleIdx="3" presStyleCnt="7"/>
      <dgm:spPr/>
    </dgm:pt>
    <dgm:pt modelId="{674AEE6B-954F-48CA-A821-ADFDB1BCA958}" type="pres">
      <dgm:prSet presAssocID="{3132AC8E-0369-4EC6-97F3-57DFD470B033}" presName="connTx" presStyleLbl="parChTrans1D2" presStyleIdx="3" presStyleCnt="7"/>
      <dgm:spPr/>
    </dgm:pt>
    <dgm:pt modelId="{3289EC59-89DC-42C1-AD33-ED1CA7078A35}" type="pres">
      <dgm:prSet presAssocID="{EBA6DD8C-10E5-41FD-96D9-3F2B7EAC1938}" presName="root2" presStyleCnt="0"/>
      <dgm:spPr/>
    </dgm:pt>
    <dgm:pt modelId="{A312880A-7A5D-4144-99F2-6C170ADF6DB4}" type="pres">
      <dgm:prSet presAssocID="{EBA6DD8C-10E5-41FD-96D9-3F2B7EAC1938}" presName="LevelTwoTextNode" presStyleLbl="node2" presStyleIdx="3" presStyleCnt="7">
        <dgm:presLayoutVars>
          <dgm:chPref val="3"/>
        </dgm:presLayoutVars>
      </dgm:prSet>
      <dgm:spPr/>
    </dgm:pt>
    <dgm:pt modelId="{F114E18D-CE84-44A8-9634-085B7D6215C7}" type="pres">
      <dgm:prSet presAssocID="{EBA6DD8C-10E5-41FD-96D9-3F2B7EAC1938}" presName="level3hierChild" presStyleCnt="0"/>
      <dgm:spPr/>
    </dgm:pt>
    <dgm:pt modelId="{AFBAB4A6-3D9C-4F89-9E20-96D1525CB7E4}" type="pres">
      <dgm:prSet presAssocID="{D5633304-9CD6-468C-9902-EF4CA76A1A12}" presName="conn2-1" presStyleLbl="parChTrans1D3" presStyleIdx="3" presStyleCnt="7"/>
      <dgm:spPr/>
    </dgm:pt>
    <dgm:pt modelId="{4EC0051C-0553-4CB4-BE3B-39A654D7EBE3}" type="pres">
      <dgm:prSet presAssocID="{D5633304-9CD6-468C-9902-EF4CA76A1A12}" presName="connTx" presStyleLbl="parChTrans1D3" presStyleIdx="3" presStyleCnt="7"/>
      <dgm:spPr/>
    </dgm:pt>
    <dgm:pt modelId="{BC743570-5765-4FE3-86E6-A5AA157E310A}" type="pres">
      <dgm:prSet presAssocID="{D75187AF-0D5D-45CE-940B-194A7B412D76}" presName="root2" presStyleCnt="0"/>
      <dgm:spPr/>
    </dgm:pt>
    <dgm:pt modelId="{FF4F753E-8849-4E0C-923A-A0BCD80F7D2E}" type="pres">
      <dgm:prSet presAssocID="{D75187AF-0D5D-45CE-940B-194A7B412D76}" presName="LevelTwoTextNode" presStyleLbl="node3" presStyleIdx="3" presStyleCnt="7" custScaleX="276217" custLinFactNeighborX="1445" custLinFactNeighborY="391">
        <dgm:presLayoutVars>
          <dgm:chPref val="3"/>
        </dgm:presLayoutVars>
      </dgm:prSet>
      <dgm:spPr/>
    </dgm:pt>
    <dgm:pt modelId="{BA68131C-32CF-4B84-B169-F2732AABAD90}" type="pres">
      <dgm:prSet presAssocID="{D75187AF-0D5D-45CE-940B-194A7B412D76}" presName="level3hierChild" presStyleCnt="0"/>
      <dgm:spPr/>
    </dgm:pt>
    <dgm:pt modelId="{2E57FE60-1AE7-400B-B946-629A4AA8BFAA}" type="pres">
      <dgm:prSet presAssocID="{A274DD0C-D217-4B16-A932-9A4ADF587503}" presName="conn2-1" presStyleLbl="parChTrans1D2" presStyleIdx="4" presStyleCnt="7"/>
      <dgm:spPr/>
    </dgm:pt>
    <dgm:pt modelId="{974299AA-325A-4123-8D91-505ACE986C05}" type="pres">
      <dgm:prSet presAssocID="{A274DD0C-D217-4B16-A932-9A4ADF587503}" presName="connTx" presStyleLbl="parChTrans1D2" presStyleIdx="4" presStyleCnt="7"/>
      <dgm:spPr/>
    </dgm:pt>
    <dgm:pt modelId="{98C5BD3F-161B-4BAA-9E37-E2D4F6CE364C}" type="pres">
      <dgm:prSet presAssocID="{C82B29AC-9F28-41B0-BB3F-1F60E662E24A}" presName="root2" presStyleCnt="0"/>
      <dgm:spPr/>
    </dgm:pt>
    <dgm:pt modelId="{22D74C2A-6209-4013-B012-FA7D13045130}" type="pres">
      <dgm:prSet presAssocID="{C82B29AC-9F28-41B0-BB3F-1F60E662E24A}" presName="LevelTwoTextNode" presStyleLbl="node2" presStyleIdx="4" presStyleCnt="7">
        <dgm:presLayoutVars>
          <dgm:chPref val="3"/>
        </dgm:presLayoutVars>
      </dgm:prSet>
      <dgm:spPr/>
    </dgm:pt>
    <dgm:pt modelId="{DD7AFE45-79A2-4689-9C3F-6BB18BAFB7CA}" type="pres">
      <dgm:prSet presAssocID="{C82B29AC-9F28-41B0-BB3F-1F60E662E24A}" presName="level3hierChild" presStyleCnt="0"/>
      <dgm:spPr/>
    </dgm:pt>
    <dgm:pt modelId="{D4D0FD02-6DD6-4F26-9034-C406426F29DA}" type="pres">
      <dgm:prSet presAssocID="{DDAF0EF5-1D49-4C32-AFF4-3B7EFEBE7862}" presName="conn2-1" presStyleLbl="parChTrans1D3" presStyleIdx="4" presStyleCnt="7"/>
      <dgm:spPr/>
    </dgm:pt>
    <dgm:pt modelId="{CBE9D5B0-B2E0-4B34-AD43-7AD6296BCC38}" type="pres">
      <dgm:prSet presAssocID="{DDAF0EF5-1D49-4C32-AFF4-3B7EFEBE7862}" presName="connTx" presStyleLbl="parChTrans1D3" presStyleIdx="4" presStyleCnt="7"/>
      <dgm:spPr/>
    </dgm:pt>
    <dgm:pt modelId="{7AECC6EC-6363-4CB6-8F2F-7363E6469489}" type="pres">
      <dgm:prSet presAssocID="{B8D9B323-19CA-4729-9044-C3EFAD568597}" presName="root2" presStyleCnt="0"/>
      <dgm:spPr/>
    </dgm:pt>
    <dgm:pt modelId="{2B1A3868-BDC3-42B4-92EE-869110275A70}" type="pres">
      <dgm:prSet presAssocID="{B8D9B323-19CA-4729-9044-C3EFAD568597}" presName="LevelTwoTextNode" presStyleLbl="node3" presStyleIdx="4" presStyleCnt="7" custScaleX="276217">
        <dgm:presLayoutVars>
          <dgm:chPref val="3"/>
        </dgm:presLayoutVars>
      </dgm:prSet>
      <dgm:spPr/>
    </dgm:pt>
    <dgm:pt modelId="{FEA8A1C3-6336-4AB2-9207-BA6A53A389E4}" type="pres">
      <dgm:prSet presAssocID="{B8D9B323-19CA-4729-9044-C3EFAD568597}" presName="level3hierChild" presStyleCnt="0"/>
      <dgm:spPr/>
    </dgm:pt>
    <dgm:pt modelId="{3ED7906A-CB3C-4543-943A-78FDD3146F35}" type="pres">
      <dgm:prSet presAssocID="{13DE3296-F4AC-41F4-99CB-AC8BDB750246}" presName="conn2-1" presStyleLbl="parChTrans1D2" presStyleIdx="5" presStyleCnt="7"/>
      <dgm:spPr/>
    </dgm:pt>
    <dgm:pt modelId="{5BA57340-FE29-4E66-A58C-F56DA168BF37}" type="pres">
      <dgm:prSet presAssocID="{13DE3296-F4AC-41F4-99CB-AC8BDB750246}" presName="connTx" presStyleLbl="parChTrans1D2" presStyleIdx="5" presStyleCnt="7"/>
      <dgm:spPr/>
    </dgm:pt>
    <dgm:pt modelId="{7CD1DE9D-6C4A-4E4C-9239-848C7AC92156}" type="pres">
      <dgm:prSet presAssocID="{220F71EA-FE80-4756-AA23-D0FB21A9BE8F}" presName="root2" presStyleCnt="0"/>
      <dgm:spPr/>
    </dgm:pt>
    <dgm:pt modelId="{BB807A1A-5C26-45D9-A492-F3613295FD71}" type="pres">
      <dgm:prSet presAssocID="{220F71EA-FE80-4756-AA23-D0FB21A9BE8F}" presName="LevelTwoTextNode" presStyleLbl="node2" presStyleIdx="5" presStyleCnt="7">
        <dgm:presLayoutVars>
          <dgm:chPref val="3"/>
        </dgm:presLayoutVars>
      </dgm:prSet>
      <dgm:spPr/>
    </dgm:pt>
    <dgm:pt modelId="{2842A9B9-B2FE-4C4F-A5A0-8488B502CF6C}" type="pres">
      <dgm:prSet presAssocID="{220F71EA-FE80-4756-AA23-D0FB21A9BE8F}" presName="level3hierChild" presStyleCnt="0"/>
      <dgm:spPr/>
    </dgm:pt>
    <dgm:pt modelId="{BADCB423-3FBA-4725-B717-D8F34C6CA29B}" type="pres">
      <dgm:prSet presAssocID="{076BDF5B-04C9-4C12-8FF5-183F0BB32A09}" presName="conn2-1" presStyleLbl="parChTrans1D3" presStyleIdx="5" presStyleCnt="7"/>
      <dgm:spPr/>
    </dgm:pt>
    <dgm:pt modelId="{A7778DB2-6088-4A63-A8E3-BBEFD9FDDC25}" type="pres">
      <dgm:prSet presAssocID="{076BDF5B-04C9-4C12-8FF5-183F0BB32A09}" presName="connTx" presStyleLbl="parChTrans1D3" presStyleIdx="5" presStyleCnt="7"/>
      <dgm:spPr/>
    </dgm:pt>
    <dgm:pt modelId="{12E269C6-1F39-44C0-8DEF-28EB5A69E9C7}" type="pres">
      <dgm:prSet presAssocID="{2F7F01CA-212A-4747-B13C-C33CB51A697D}" presName="root2" presStyleCnt="0"/>
      <dgm:spPr/>
    </dgm:pt>
    <dgm:pt modelId="{0AEE99D3-CEFE-4C19-A3BB-8FE3B190C01C}" type="pres">
      <dgm:prSet presAssocID="{2F7F01CA-212A-4747-B13C-C33CB51A697D}" presName="LevelTwoTextNode" presStyleLbl="node3" presStyleIdx="5" presStyleCnt="7" custScaleX="276217">
        <dgm:presLayoutVars>
          <dgm:chPref val="3"/>
        </dgm:presLayoutVars>
      </dgm:prSet>
      <dgm:spPr/>
    </dgm:pt>
    <dgm:pt modelId="{8151E3B7-A342-4A2A-A1DB-0B50DF7A33E3}" type="pres">
      <dgm:prSet presAssocID="{2F7F01CA-212A-4747-B13C-C33CB51A697D}" presName="level3hierChild" presStyleCnt="0"/>
      <dgm:spPr/>
    </dgm:pt>
    <dgm:pt modelId="{5D00AB9C-C808-4DB5-8788-C8285F355C59}" type="pres">
      <dgm:prSet presAssocID="{F0139FAF-C533-49D9-B86A-4900A5B1F514}" presName="conn2-1" presStyleLbl="parChTrans1D2" presStyleIdx="6" presStyleCnt="7"/>
      <dgm:spPr/>
    </dgm:pt>
    <dgm:pt modelId="{527B9634-19D9-4BE0-BF30-A6F2553B9918}" type="pres">
      <dgm:prSet presAssocID="{F0139FAF-C533-49D9-B86A-4900A5B1F514}" presName="connTx" presStyleLbl="parChTrans1D2" presStyleIdx="6" presStyleCnt="7"/>
      <dgm:spPr/>
    </dgm:pt>
    <dgm:pt modelId="{1573E90A-89C5-4824-880B-3A50CC5CCAC1}" type="pres">
      <dgm:prSet presAssocID="{04A2F074-2494-440B-8B57-6B4BCEDFFB34}" presName="root2" presStyleCnt="0"/>
      <dgm:spPr/>
    </dgm:pt>
    <dgm:pt modelId="{8242D50C-5A2F-493B-939C-FD177A058BFD}" type="pres">
      <dgm:prSet presAssocID="{04A2F074-2494-440B-8B57-6B4BCEDFFB34}" presName="LevelTwoTextNode" presStyleLbl="node2" presStyleIdx="6" presStyleCnt="7">
        <dgm:presLayoutVars>
          <dgm:chPref val="3"/>
        </dgm:presLayoutVars>
      </dgm:prSet>
      <dgm:spPr/>
    </dgm:pt>
    <dgm:pt modelId="{E3267557-F5CB-415C-8A6C-E5AEBF89DBBE}" type="pres">
      <dgm:prSet presAssocID="{04A2F074-2494-440B-8B57-6B4BCEDFFB34}" presName="level3hierChild" presStyleCnt="0"/>
      <dgm:spPr/>
    </dgm:pt>
    <dgm:pt modelId="{3A87039A-F211-4BE9-A71E-D4BD6E60A499}" type="pres">
      <dgm:prSet presAssocID="{485AB511-8864-4698-937D-638FBBBA0BDE}" presName="conn2-1" presStyleLbl="parChTrans1D3" presStyleIdx="6" presStyleCnt="7"/>
      <dgm:spPr/>
    </dgm:pt>
    <dgm:pt modelId="{5B7705F1-4862-4FFD-A7A5-04BDC2CFC96A}" type="pres">
      <dgm:prSet presAssocID="{485AB511-8864-4698-937D-638FBBBA0BDE}" presName="connTx" presStyleLbl="parChTrans1D3" presStyleIdx="6" presStyleCnt="7"/>
      <dgm:spPr/>
    </dgm:pt>
    <dgm:pt modelId="{05E0B124-ED94-4E2F-9104-C99EFA3E2617}" type="pres">
      <dgm:prSet presAssocID="{CB634C41-FB4A-4B71-9CFE-F4FFFCCABBEF}" presName="root2" presStyleCnt="0"/>
      <dgm:spPr/>
    </dgm:pt>
    <dgm:pt modelId="{5E7A4291-BC71-46AF-96EB-9F4EF455D732}" type="pres">
      <dgm:prSet presAssocID="{CB634C41-FB4A-4B71-9CFE-F4FFFCCABBEF}" presName="LevelTwoTextNode" presStyleLbl="node3" presStyleIdx="6" presStyleCnt="7" custScaleX="276217" custLinFactNeighborX="1064" custLinFactNeighborY="5904">
        <dgm:presLayoutVars>
          <dgm:chPref val="3"/>
        </dgm:presLayoutVars>
      </dgm:prSet>
      <dgm:spPr/>
    </dgm:pt>
    <dgm:pt modelId="{7C7BD3C8-DB3F-4366-A94D-43B95B413C8E}" type="pres">
      <dgm:prSet presAssocID="{CB634C41-FB4A-4B71-9CFE-F4FFFCCABBEF}" presName="level3hierChild" presStyleCnt="0"/>
      <dgm:spPr/>
    </dgm:pt>
  </dgm:ptLst>
  <dgm:cxnLst>
    <dgm:cxn modelId="{AEAB1F06-9174-46CE-A86C-15269D7B6359}" type="presOf" srcId="{CD101C84-EDFD-45F1-A3FA-56978F6D9430}" destId="{45B33AA9-76FA-4EBD-988C-1421CEBD8463}" srcOrd="0" destOrd="0" presId="urn:microsoft.com/office/officeart/2008/layout/HorizontalMultiLevelHierarchy#1"/>
    <dgm:cxn modelId="{E3A63707-7CEB-4ADC-A9C3-388EC44DDE8A}" type="presOf" srcId="{D979CD8A-3823-43B8-906A-75EE01C9DCFE}" destId="{2D504DC4-280D-41CD-B985-D4C22E1368CC}" srcOrd="0" destOrd="0" presId="urn:microsoft.com/office/officeart/2008/layout/HorizontalMultiLevelHierarchy#1"/>
    <dgm:cxn modelId="{D2BD6909-763F-4081-8E9B-2F50D261CEC2}" srcId="{C82B29AC-9F28-41B0-BB3F-1F60E662E24A}" destId="{B8D9B323-19CA-4729-9044-C3EFAD568597}" srcOrd="0" destOrd="0" parTransId="{DDAF0EF5-1D49-4C32-AFF4-3B7EFEBE7862}" sibTransId="{8E33E9FB-1251-4333-BD80-3299821DF93E}"/>
    <dgm:cxn modelId="{28B0340A-AAA5-4185-BCBE-A5F0994AB84C}" type="presOf" srcId="{2F7F01CA-212A-4747-B13C-C33CB51A697D}" destId="{0AEE99D3-CEFE-4C19-A3BB-8FE3B190C01C}" srcOrd="0" destOrd="0" presId="urn:microsoft.com/office/officeart/2008/layout/HorizontalMultiLevelHierarchy#1"/>
    <dgm:cxn modelId="{42CDAB0C-13FD-42D3-997B-37EA698B0CB1}" type="presOf" srcId="{A274DD0C-D217-4B16-A932-9A4ADF587503}" destId="{974299AA-325A-4123-8D91-505ACE986C05}" srcOrd="1" destOrd="0" presId="urn:microsoft.com/office/officeart/2008/layout/HorizontalMultiLevelHierarchy#1"/>
    <dgm:cxn modelId="{5BBD4918-6367-4CFA-A0C5-872D0BDEC08F}" type="presOf" srcId="{CB634C41-FB4A-4B71-9CFE-F4FFFCCABBEF}" destId="{5E7A4291-BC71-46AF-96EB-9F4EF455D732}" srcOrd="0" destOrd="0" presId="urn:microsoft.com/office/officeart/2008/layout/HorizontalMultiLevelHierarchy#1"/>
    <dgm:cxn modelId="{BD3E8E19-245D-4EF5-890E-C55543FB0F6F}" type="presOf" srcId="{6FE1A880-F624-4F80-947F-0A76E1A369C0}" destId="{C1E3808A-6C97-44B6-BD61-87C17EED5EF1}" srcOrd="0" destOrd="0" presId="urn:microsoft.com/office/officeart/2008/layout/HorizontalMultiLevelHierarchy#1"/>
    <dgm:cxn modelId="{8FEE5D30-9A95-463A-92FD-2B22F4BD53B7}" type="presOf" srcId="{59528F8B-D185-40CC-B5CA-5139F1D1F720}" destId="{4C17FDF3-4D28-4674-A563-5BC7C0757C7D}" srcOrd="0" destOrd="0" presId="urn:microsoft.com/office/officeart/2008/layout/HorizontalMultiLevelHierarchy#1"/>
    <dgm:cxn modelId="{92ACB732-BF16-4517-94BF-7169314C21E6}" type="presOf" srcId="{13DE3296-F4AC-41F4-99CB-AC8BDB750246}" destId="{3ED7906A-CB3C-4543-943A-78FDD3146F35}" srcOrd="0" destOrd="0" presId="urn:microsoft.com/office/officeart/2008/layout/HorizontalMultiLevelHierarchy#1"/>
    <dgm:cxn modelId="{78B54035-394B-4489-8B17-26DD077887B4}" srcId="{D979CD8A-3823-43B8-906A-75EE01C9DCFE}" destId="{764A0DA0-2936-46AE-BADD-544D7EA6418A}" srcOrd="2" destOrd="0" parTransId="{41A4863C-7900-4825-9B18-5EC6B48B9A0F}" sibTransId="{9723E0E9-F425-45AD-BDCB-2D70AFFBAA73}"/>
    <dgm:cxn modelId="{2E045738-5AAB-455E-824D-929ED45A9D82}" type="presOf" srcId="{13DE3296-F4AC-41F4-99CB-AC8BDB750246}" destId="{5BA57340-FE29-4E66-A58C-F56DA168BF37}" srcOrd="1" destOrd="0" presId="urn:microsoft.com/office/officeart/2008/layout/HorizontalMultiLevelHierarchy#1"/>
    <dgm:cxn modelId="{BAAA0039-AAAE-40F1-A1A5-DBCFE4DF6C91}" srcId="{D979CD8A-3823-43B8-906A-75EE01C9DCFE}" destId="{4F3AE3BD-4381-49F0-8023-904AC12B0178}" srcOrd="1" destOrd="0" parTransId="{217213A1-4A9B-4C57-8B29-DB036E30EC9C}" sibTransId="{ED67D669-727C-4790-93DC-2D66DFD5A676}"/>
    <dgm:cxn modelId="{155A643D-F314-4C11-9103-E5F95472781D}" type="presOf" srcId="{A274DD0C-D217-4B16-A932-9A4ADF587503}" destId="{2E57FE60-1AE7-400B-B946-629A4AA8BFAA}" srcOrd="0" destOrd="0" presId="urn:microsoft.com/office/officeart/2008/layout/HorizontalMultiLevelHierarchy#1"/>
    <dgm:cxn modelId="{E4124E61-966E-477B-93BC-94F2ACB9E1D2}" type="presOf" srcId="{EE3C0F5F-218A-48D9-B459-DFF13A57CCA9}" destId="{3797216A-6174-422A-9999-FC9405663351}" srcOrd="0" destOrd="0" presId="urn:microsoft.com/office/officeart/2008/layout/HorizontalMultiLevelHierarchy#1"/>
    <dgm:cxn modelId="{4E12F043-6981-46C4-BD95-4E687151ACF7}" type="presOf" srcId="{764A0DA0-2936-46AE-BADD-544D7EA6418A}" destId="{5C637F91-F4F3-455D-A100-40A26DD67B58}" srcOrd="0" destOrd="0" presId="urn:microsoft.com/office/officeart/2008/layout/HorizontalMultiLevelHierarchy#1"/>
    <dgm:cxn modelId="{682C7766-6423-45A0-8274-839E84EE0F18}" srcId="{04A2F074-2494-440B-8B57-6B4BCEDFFB34}" destId="{CB634C41-FB4A-4B71-9CFE-F4FFFCCABBEF}" srcOrd="0" destOrd="0" parTransId="{485AB511-8864-4698-937D-638FBBBA0BDE}" sibTransId="{BDE3D63D-523A-4095-8C22-1B77E209F57A}"/>
    <dgm:cxn modelId="{2800D048-BA09-4D1D-B555-8A86A39AEC92}" srcId="{220F71EA-FE80-4756-AA23-D0FB21A9BE8F}" destId="{2F7F01CA-212A-4747-B13C-C33CB51A697D}" srcOrd="0" destOrd="0" parTransId="{076BDF5B-04C9-4C12-8FF5-183F0BB32A09}" sibTransId="{6CFFA67F-680D-4320-9928-42FEA3340605}"/>
    <dgm:cxn modelId="{B83BEC49-1B80-4722-8428-23F937269766}" srcId="{4F61FCF9-16E8-468C-861E-7B1F9187F49B}" destId="{C380E4DB-3A69-4E06-9DED-4AAE25DCFB87}" srcOrd="0" destOrd="0" parTransId="{9FA0552C-7B9F-4B34-B23C-AFB879D76644}" sibTransId="{9FD5B4CC-54B2-47FB-9132-9092A683EA5A}"/>
    <dgm:cxn modelId="{E970914B-0F3C-4DD7-BC9E-054F4CCB87E0}" type="presOf" srcId="{D5633304-9CD6-468C-9902-EF4CA76A1A12}" destId="{4EC0051C-0553-4CB4-BE3B-39A654D7EBE3}" srcOrd="1" destOrd="0" presId="urn:microsoft.com/office/officeart/2008/layout/HorizontalMultiLevelHierarchy#1"/>
    <dgm:cxn modelId="{C071C46C-052D-4D58-819A-027406235024}" type="presOf" srcId="{F0139FAF-C533-49D9-B86A-4900A5B1F514}" destId="{5D00AB9C-C808-4DB5-8788-C8285F355C59}" srcOrd="0" destOrd="0" presId="urn:microsoft.com/office/officeart/2008/layout/HorizontalMultiLevelHierarchy#1"/>
    <dgm:cxn modelId="{86BE7B6E-A72C-4AE5-8CA3-02CBB6BB731A}" type="presOf" srcId="{41A4863C-7900-4825-9B18-5EC6B48B9A0F}" destId="{FEC750D3-FFBB-4026-B555-C756B25C84D3}" srcOrd="0" destOrd="0" presId="urn:microsoft.com/office/officeart/2008/layout/HorizontalMultiLevelHierarchy#1"/>
    <dgm:cxn modelId="{A095D24F-E832-4C90-91E4-BA7FD6BDFAE6}" type="presOf" srcId="{F0139FAF-C533-49D9-B86A-4900A5B1F514}" destId="{527B9634-19D9-4BE0-BF30-A6F2553B9918}" srcOrd="1" destOrd="0" presId="urn:microsoft.com/office/officeart/2008/layout/HorizontalMultiLevelHierarchy#1"/>
    <dgm:cxn modelId="{1DC06A52-AF14-43E6-934A-CC074D089CE7}" type="presOf" srcId="{C380E4DB-3A69-4E06-9DED-4AAE25DCFB87}" destId="{30A9126F-191A-43DF-9E75-DF7157FCB0FA}" srcOrd="0" destOrd="0" presId="urn:microsoft.com/office/officeart/2008/layout/HorizontalMultiLevelHierarchy#1"/>
    <dgm:cxn modelId="{A407EA53-B63C-44DB-8D4F-4F856825CBDF}" type="presOf" srcId="{4C6CAAE5-0E9D-40F1-8F75-F0406C72AC77}" destId="{33DB40AC-A0FB-40A0-AE29-D7A321E735F0}" srcOrd="1" destOrd="0" presId="urn:microsoft.com/office/officeart/2008/layout/HorizontalMultiLevelHierarchy#1"/>
    <dgm:cxn modelId="{789E0355-2964-4136-AEF9-69696627A50D}" type="presOf" srcId="{076BDF5B-04C9-4C12-8FF5-183F0BB32A09}" destId="{A7778DB2-6088-4A63-A8E3-BBEFD9FDDC25}" srcOrd="1" destOrd="0" presId="urn:microsoft.com/office/officeart/2008/layout/HorizontalMultiLevelHierarchy#1"/>
    <dgm:cxn modelId="{0BB60F55-0F7D-4AB7-B2F8-BCDE39A06558}" type="presOf" srcId="{CD101C84-EDFD-45F1-A3FA-56978F6D9430}" destId="{4EE6D379-D8CE-44A5-BEE4-0F6CA0470468}" srcOrd="1" destOrd="0" presId="urn:microsoft.com/office/officeart/2008/layout/HorizontalMultiLevelHierarchy#1"/>
    <dgm:cxn modelId="{CFCAE077-246D-462F-B5F4-C93E97775257}" type="presOf" srcId="{217213A1-4A9B-4C57-8B29-DB036E30EC9C}" destId="{2E764D2F-D7A2-4526-A700-886A815E4026}" srcOrd="0" destOrd="0" presId="urn:microsoft.com/office/officeart/2008/layout/HorizontalMultiLevelHierarchy#1"/>
    <dgm:cxn modelId="{32B8C579-8866-469B-8B90-5C28B273A6AE}" type="presOf" srcId="{4C6CAAE5-0E9D-40F1-8F75-F0406C72AC77}" destId="{BE36A60A-D4A3-4F02-AAE9-E605B39005C4}" srcOrd="0" destOrd="0" presId="urn:microsoft.com/office/officeart/2008/layout/HorizontalMultiLevelHierarchy#1"/>
    <dgm:cxn modelId="{9709DE7E-0B8E-43BE-A724-6655E99EF622}" type="presOf" srcId="{076BDF5B-04C9-4C12-8FF5-183F0BB32A09}" destId="{BADCB423-3FBA-4725-B717-D8F34C6CA29B}" srcOrd="0" destOrd="0" presId="urn:microsoft.com/office/officeart/2008/layout/HorizontalMultiLevelHierarchy#1"/>
    <dgm:cxn modelId="{CD62AE7F-A361-4D17-8DE0-D65E75BF2522}" type="presOf" srcId="{DDAF0EF5-1D49-4C32-AFF4-3B7EFEBE7862}" destId="{CBE9D5B0-B2E0-4B34-AD43-7AD6296BCC38}" srcOrd="1" destOrd="0" presId="urn:microsoft.com/office/officeart/2008/layout/HorizontalMultiLevelHierarchy#1"/>
    <dgm:cxn modelId="{BB83D880-7D6F-4BB3-BFAC-76C825DACB7E}" srcId="{4F3AE3BD-4381-49F0-8023-904AC12B0178}" destId="{EE3C0F5F-218A-48D9-B459-DFF13A57CCA9}" srcOrd="0" destOrd="0" parTransId="{CD101C84-EDFD-45F1-A3FA-56978F6D9430}" sibTransId="{1E3FB741-98E8-4DF7-AB98-25B054F2F95C}"/>
    <dgm:cxn modelId="{B2CB8B8A-11FF-4739-A980-26F1153A544C}" srcId="{6FE1A880-F624-4F80-947F-0A76E1A369C0}" destId="{D979CD8A-3823-43B8-906A-75EE01C9DCFE}" srcOrd="0" destOrd="0" parTransId="{EECA59CE-A297-46D6-88EA-34AA66FC200F}" sibTransId="{B80A517B-81F6-4E28-8D73-90DBAAD58CBD}"/>
    <dgm:cxn modelId="{20ABEC8B-EC32-4A0F-93BD-CE49205A3EB6}" type="presOf" srcId="{DDAF0EF5-1D49-4C32-AFF4-3B7EFEBE7862}" destId="{D4D0FD02-6DD6-4F26-9034-C406426F29DA}" srcOrd="0" destOrd="0" presId="urn:microsoft.com/office/officeart/2008/layout/HorizontalMultiLevelHierarchy#1"/>
    <dgm:cxn modelId="{357BD691-A30A-4A7E-BB7A-30BA0723FA86}" type="presOf" srcId="{B8D9B323-19CA-4729-9044-C3EFAD568597}" destId="{2B1A3868-BDC3-42B4-92EE-869110275A70}" srcOrd="0" destOrd="0" presId="urn:microsoft.com/office/officeart/2008/layout/HorizontalMultiLevelHierarchy#1"/>
    <dgm:cxn modelId="{FEDE0E94-7A41-41E3-956F-5E2CEAB0F407}" type="presOf" srcId="{4F61FCF9-16E8-468C-861E-7B1F9187F49B}" destId="{AA81AFB0-1684-4246-B844-6F2841B29D66}" srcOrd="0" destOrd="0" presId="urn:microsoft.com/office/officeart/2008/layout/HorizontalMultiLevelHierarchy#1"/>
    <dgm:cxn modelId="{41BD1394-5890-4DCE-A395-3B679D79B968}" type="presOf" srcId="{EBA6DD8C-10E5-41FD-96D9-3F2B7EAC1938}" destId="{A312880A-7A5D-4144-99F2-6C170ADF6DB4}" srcOrd="0" destOrd="0" presId="urn:microsoft.com/office/officeart/2008/layout/HorizontalMultiLevelHierarchy#1"/>
    <dgm:cxn modelId="{2A9E9895-A571-478D-AB20-7F51D2C9EFED}" type="presOf" srcId="{D5633304-9CD6-468C-9902-EF4CA76A1A12}" destId="{AFBAB4A6-3D9C-4F89-9E20-96D1525CB7E4}" srcOrd="0" destOrd="0" presId="urn:microsoft.com/office/officeart/2008/layout/HorizontalMultiLevelHierarchy#1"/>
    <dgm:cxn modelId="{40BCEC97-EC15-4103-B40D-CE08CCF8666B}" type="presOf" srcId="{220F71EA-FE80-4756-AA23-D0FB21A9BE8F}" destId="{BB807A1A-5C26-45D9-A492-F3613295FD71}" srcOrd="0" destOrd="0" presId="urn:microsoft.com/office/officeart/2008/layout/HorizontalMultiLevelHierarchy#1"/>
    <dgm:cxn modelId="{676848A8-5C4B-4A13-81AF-F8A71B44FB1D}" type="presOf" srcId="{9FA0552C-7B9F-4B34-B23C-AFB879D76644}" destId="{F2D31405-694D-461E-92D2-79CD472B1019}" srcOrd="0" destOrd="0" presId="urn:microsoft.com/office/officeart/2008/layout/HorizontalMultiLevelHierarchy#1"/>
    <dgm:cxn modelId="{AF025CAA-0F49-4E94-85A6-37FAC25079C6}" type="presOf" srcId="{485AB511-8864-4698-937D-638FBBBA0BDE}" destId="{5B7705F1-4862-4FFD-A7A5-04BDC2CFC96A}" srcOrd="1" destOrd="0" presId="urn:microsoft.com/office/officeart/2008/layout/HorizontalMultiLevelHierarchy#1"/>
    <dgm:cxn modelId="{661FD9B1-A7E3-4EF9-9E7D-7DA46CE5B1B2}" srcId="{D979CD8A-3823-43B8-906A-75EE01C9DCFE}" destId="{04A2F074-2494-440B-8B57-6B4BCEDFFB34}" srcOrd="6" destOrd="0" parTransId="{F0139FAF-C533-49D9-B86A-4900A5B1F514}" sibTransId="{B86C3EC5-B4BC-42D6-A70B-BA1E65008726}"/>
    <dgm:cxn modelId="{703D84B4-8F1B-44F7-81A1-757C5BCF6E7B}" type="presOf" srcId="{41A4863C-7900-4825-9B18-5EC6B48B9A0F}" destId="{62A4F9C5-8763-4B46-9C3C-56FA0EFE2CB0}" srcOrd="1" destOrd="0" presId="urn:microsoft.com/office/officeart/2008/layout/HorizontalMultiLevelHierarchy#1"/>
    <dgm:cxn modelId="{C28F35C0-20D9-49E2-9CC1-D4D1E9B1A120}" type="presOf" srcId="{3132AC8E-0369-4EC6-97F3-57DFD470B033}" destId="{0BDCA1FF-7E61-46F7-B863-76DED5DAC280}" srcOrd="0" destOrd="0" presId="urn:microsoft.com/office/officeart/2008/layout/HorizontalMultiLevelHierarchy#1"/>
    <dgm:cxn modelId="{12EBB3C2-77CB-4A6E-858E-65BBFF2F00A6}" type="presOf" srcId="{C82B29AC-9F28-41B0-BB3F-1F60E662E24A}" destId="{22D74C2A-6209-4013-B012-FA7D13045130}" srcOrd="0" destOrd="0" presId="urn:microsoft.com/office/officeart/2008/layout/HorizontalMultiLevelHierarchy#1"/>
    <dgm:cxn modelId="{8BF15AC5-F094-42D7-855E-05D246B5C5B4}" type="presOf" srcId="{04A2F074-2494-440B-8B57-6B4BCEDFFB34}" destId="{8242D50C-5A2F-493B-939C-FD177A058BFD}" srcOrd="0" destOrd="0" presId="urn:microsoft.com/office/officeart/2008/layout/HorizontalMultiLevelHierarchy#1"/>
    <dgm:cxn modelId="{5F3455C6-D479-41C5-860F-510CA2D25236}" srcId="{D979CD8A-3823-43B8-906A-75EE01C9DCFE}" destId="{EBA6DD8C-10E5-41FD-96D9-3F2B7EAC1938}" srcOrd="3" destOrd="0" parTransId="{3132AC8E-0369-4EC6-97F3-57DFD470B033}" sibTransId="{A8B27B88-4DF5-4A68-A82F-4935F9F75CCE}"/>
    <dgm:cxn modelId="{8BEBC6C7-05A5-46C2-979B-E27407992D79}" type="presOf" srcId="{3132AC8E-0369-4EC6-97F3-57DFD470B033}" destId="{674AEE6B-954F-48CA-A821-ADFDB1BCA958}" srcOrd="1" destOrd="0" presId="urn:microsoft.com/office/officeart/2008/layout/HorizontalMultiLevelHierarchy#1"/>
    <dgm:cxn modelId="{AF0ECDC8-D254-43F6-81A0-A67CB9B3EBC7}" srcId="{764A0DA0-2936-46AE-BADD-544D7EA6418A}" destId="{D99C1CB0-59F8-450D-A64A-580E1341D6F0}" srcOrd="0" destOrd="0" parTransId="{4C6CAAE5-0E9D-40F1-8F75-F0406C72AC77}" sibTransId="{66A0C3FA-DE0A-479A-B856-B3D6F00505F4}"/>
    <dgm:cxn modelId="{2BCAAECB-5CCC-47CC-962F-2F3B7B451F35}" type="presOf" srcId="{D99C1CB0-59F8-450D-A64A-580E1341D6F0}" destId="{C034AEF4-77F0-4D39-97C6-2D6CC29F509F}" srcOrd="0" destOrd="0" presId="urn:microsoft.com/office/officeart/2008/layout/HorizontalMultiLevelHierarchy#1"/>
    <dgm:cxn modelId="{1B1B03D7-41DA-420E-BC21-E3D54A840E6D}" type="presOf" srcId="{59528F8B-D185-40CC-B5CA-5139F1D1F720}" destId="{0AC33266-8432-432A-A652-670601380920}" srcOrd="1" destOrd="0" presId="urn:microsoft.com/office/officeart/2008/layout/HorizontalMultiLevelHierarchy#1"/>
    <dgm:cxn modelId="{80D197DB-582A-42C7-8057-3CCC33824EB4}" type="presOf" srcId="{217213A1-4A9B-4C57-8B29-DB036E30EC9C}" destId="{CEB4DE08-5083-45D7-841A-C1BF61BE491F}" srcOrd="1" destOrd="0" presId="urn:microsoft.com/office/officeart/2008/layout/HorizontalMultiLevelHierarchy#1"/>
    <dgm:cxn modelId="{189AECE3-2BAD-49A7-96EA-564688819E23}" srcId="{D979CD8A-3823-43B8-906A-75EE01C9DCFE}" destId="{4F61FCF9-16E8-468C-861E-7B1F9187F49B}" srcOrd="0" destOrd="0" parTransId="{59528F8B-D185-40CC-B5CA-5139F1D1F720}" sibTransId="{BB63068F-A268-4F12-BDEC-4C73F7D72743}"/>
    <dgm:cxn modelId="{5819FDE3-A039-4108-97F9-53255D182EAE}" srcId="{EBA6DD8C-10E5-41FD-96D9-3F2B7EAC1938}" destId="{D75187AF-0D5D-45CE-940B-194A7B412D76}" srcOrd="0" destOrd="0" parTransId="{D5633304-9CD6-468C-9902-EF4CA76A1A12}" sibTransId="{DD6B6BE9-AC16-45ED-A885-FE2024DE7A3E}"/>
    <dgm:cxn modelId="{A444DBE6-6F3B-44B3-AAE7-061CA405423E}" type="presOf" srcId="{9FA0552C-7B9F-4B34-B23C-AFB879D76644}" destId="{8CD6B4AF-69BA-4217-9D90-589AEE38B7CB}" srcOrd="1" destOrd="0" presId="urn:microsoft.com/office/officeart/2008/layout/HorizontalMultiLevelHierarchy#1"/>
    <dgm:cxn modelId="{F55528F0-F7BC-4AE7-B364-2826D92F560C}" srcId="{D979CD8A-3823-43B8-906A-75EE01C9DCFE}" destId="{220F71EA-FE80-4756-AA23-D0FB21A9BE8F}" srcOrd="5" destOrd="0" parTransId="{13DE3296-F4AC-41F4-99CB-AC8BDB750246}" sibTransId="{505A4319-C80C-4522-AE3C-E3E1C9EA73EF}"/>
    <dgm:cxn modelId="{F839DAF3-4D24-4B39-B244-13611D05E59C}" type="presOf" srcId="{485AB511-8864-4698-937D-638FBBBA0BDE}" destId="{3A87039A-F211-4BE9-A71E-D4BD6E60A499}" srcOrd="0" destOrd="0" presId="urn:microsoft.com/office/officeart/2008/layout/HorizontalMultiLevelHierarchy#1"/>
    <dgm:cxn modelId="{C49E4BF9-F4FB-40E9-B35D-311CBBA79456}" type="presOf" srcId="{4F3AE3BD-4381-49F0-8023-904AC12B0178}" destId="{A54D8035-E9D3-4C79-94ED-70786D4B6D4D}" srcOrd="0" destOrd="0" presId="urn:microsoft.com/office/officeart/2008/layout/HorizontalMultiLevelHierarchy#1"/>
    <dgm:cxn modelId="{B6809FFA-56D3-46D4-89A9-78BB1ABC35C5}" srcId="{D979CD8A-3823-43B8-906A-75EE01C9DCFE}" destId="{C82B29AC-9F28-41B0-BB3F-1F60E662E24A}" srcOrd="4" destOrd="0" parTransId="{A274DD0C-D217-4B16-A932-9A4ADF587503}" sibTransId="{DA29BC8E-D1EE-4AC3-871E-14FEAFC9597D}"/>
    <dgm:cxn modelId="{A045A7FB-FA0B-46EA-A23C-DE0BCFDAE5A1}" type="presOf" srcId="{D75187AF-0D5D-45CE-940B-194A7B412D76}" destId="{FF4F753E-8849-4E0C-923A-A0BCD80F7D2E}" srcOrd="0" destOrd="0" presId="urn:microsoft.com/office/officeart/2008/layout/HorizontalMultiLevelHierarchy#1"/>
    <dgm:cxn modelId="{004D46BA-266E-4985-A504-92BE65146BAA}" type="presParOf" srcId="{C1E3808A-6C97-44B6-BD61-87C17EED5EF1}" destId="{CEE6959E-1D8F-4D21-88E9-265F225030B6}" srcOrd="0" destOrd="0" presId="urn:microsoft.com/office/officeart/2008/layout/HorizontalMultiLevelHierarchy#1"/>
    <dgm:cxn modelId="{29FD57B6-0176-45C9-9E56-61B43F69423F}" type="presParOf" srcId="{CEE6959E-1D8F-4D21-88E9-265F225030B6}" destId="{2D504DC4-280D-41CD-B985-D4C22E1368CC}" srcOrd="0" destOrd="0" presId="urn:microsoft.com/office/officeart/2008/layout/HorizontalMultiLevelHierarchy#1"/>
    <dgm:cxn modelId="{0FE30873-12F8-47BB-B5C3-C1221FF63826}" type="presParOf" srcId="{CEE6959E-1D8F-4D21-88E9-265F225030B6}" destId="{FA46A0BF-B43B-4634-8FF3-1F7DAFC4CE4D}" srcOrd="1" destOrd="0" presId="urn:microsoft.com/office/officeart/2008/layout/HorizontalMultiLevelHierarchy#1"/>
    <dgm:cxn modelId="{78629E0B-7F66-4665-8BCD-6BCCDB4D32FC}" type="presParOf" srcId="{FA46A0BF-B43B-4634-8FF3-1F7DAFC4CE4D}" destId="{4C17FDF3-4D28-4674-A563-5BC7C0757C7D}" srcOrd="0" destOrd="0" presId="urn:microsoft.com/office/officeart/2008/layout/HorizontalMultiLevelHierarchy#1"/>
    <dgm:cxn modelId="{66339BB0-2AB9-4C3B-B2D1-3121BB066F51}" type="presParOf" srcId="{4C17FDF3-4D28-4674-A563-5BC7C0757C7D}" destId="{0AC33266-8432-432A-A652-670601380920}" srcOrd="0" destOrd="0" presId="urn:microsoft.com/office/officeart/2008/layout/HorizontalMultiLevelHierarchy#1"/>
    <dgm:cxn modelId="{0DDB3A6C-AFD8-4AE2-BB0F-A6E1D28A54F6}" type="presParOf" srcId="{FA46A0BF-B43B-4634-8FF3-1F7DAFC4CE4D}" destId="{214B55B6-0798-4613-9FE1-BEFADF3E5F72}" srcOrd="1" destOrd="0" presId="urn:microsoft.com/office/officeart/2008/layout/HorizontalMultiLevelHierarchy#1"/>
    <dgm:cxn modelId="{2CC9FC14-F68C-4016-85F0-299160EB43CC}" type="presParOf" srcId="{214B55B6-0798-4613-9FE1-BEFADF3E5F72}" destId="{AA81AFB0-1684-4246-B844-6F2841B29D66}" srcOrd="0" destOrd="0" presId="urn:microsoft.com/office/officeart/2008/layout/HorizontalMultiLevelHierarchy#1"/>
    <dgm:cxn modelId="{78CAFCA4-4BBA-454E-9F77-BB1907B67DEC}" type="presParOf" srcId="{214B55B6-0798-4613-9FE1-BEFADF3E5F72}" destId="{A85D292E-BA99-4687-9B75-296D0337A1B8}" srcOrd="1" destOrd="0" presId="urn:microsoft.com/office/officeart/2008/layout/HorizontalMultiLevelHierarchy#1"/>
    <dgm:cxn modelId="{369F29A6-ED1D-4955-8473-A2A6FDF4BB1A}" type="presParOf" srcId="{A85D292E-BA99-4687-9B75-296D0337A1B8}" destId="{F2D31405-694D-461E-92D2-79CD472B1019}" srcOrd="0" destOrd="0" presId="urn:microsoft.com/office/officeart/2008/layout/HorizontalMultiLevelHierarchy#1"/>
    <dgm:cxn modelId="{027698BA-6C14-426E-A39B-0CF4E15BFE6A}" type="presParOf" srcId="{F2D31405-694D-461E-92D2-79CD472B1019}" destId="{8CD6B4AF-69BA-4217-9D90-589AEE38B7CB}" srcOrd="0" destOrd="0" presId="urn:microsoft.com/office/officeart/2008/layout/HorizontalMultiLevelHierarchy#1"/>
    <dgm:cxn modelId="{A3E7FDD7-E1BD-489B-BB05-6A8EF2D2CB64}" type="presParOf" srcId="{A85D292E-BA99-4687-9B75-296D0337A1B8}" destId="{6509E196-C243-4BC2-B87F-602BD544CBC5}" srcOrd="1" destOrd="0" presId="urn:microsoft.com/office/officeart/2008/layout/HorizontalMultiLevelHierarchy#1"/>
    <dgm:cxn modelId="{476DCDAA-B29B-415D-9EEE-08A53F375548}" type="presParOf" srcId="{6509E196-C243-4BC2-B87F-602BD544CBC5}" destId="{30A9126F-191A-43DF-9E75-DF7157FCB0FA}" srcOrd="0" destOrd="0" presId="urn:microsoft.com/office/officeart/2008/layout/HorizontalMultiLevelHierarchy#1"/>
    <dgm:cxn modelId="{52808DB2-CDCC-4C4D-80A9-BB1298038404}" type="presParOf" srcId="{6509E196-C243-4BC2-B87F-602BD544CBC5}" destId="{8B651184-93A8-4DFE-99A4-F2A33DFDBFA5}" srcOrd="1" destOrd="0" presId="urn:microsoft.com/office/officeart/2008/layout/HorizontalMultiLevelHierarchy#1"/>
    <dgm:cxn modelId="{E78D2024-3B92-433C-9D24-26963B8C4955}" type="presParOf" srcId="{FA46A0BF-B43B-4634-8FF3-1F7DAFC4CE4D}" destId="{2E764D2F-D7A2-4526-A700-886A815E4026}" srcOrd="2" destOrd="0" presId="urn:microsoft.com/office/officeart/2008/layout/HorizontalMultiLevelHierarchy#1"/>
    <dgm:cxn modelId="{09C2FD74-E849-4BF7-8B24-9899E82D585A}" type="presParOf" srcId="{2E764D2F-D7A2-4526-A700-886A815E4026}" destId="{CEB4DE08-5083-45D7-841A-C1BF61BE491F}" srcOrd="0" destOrd="0" presId="urn:microsoft.com/office/officeart/2008/layout/HorizontalMultiLevelHierarchy#1"/>
    <dgm:cxn modelId="{28995A88-D917-45BE-A2E1-98F0BF2274EA}" type="presParOf" srcId="{FA46A0BF-B43B-4634-8FF3-1F7DAFC4CE4D}" destId="{B76AA23B-DEBD-4899-8942-3D1E1CF3D024}" srcOrd="3" destOrd="0" presId="urn:microsoft.com/office/officeart/2008/layout/HorizontalMultiLevelHierarchy#1"/>
    <dgm:cxn modelId="{4A686B19-9D29-4A83-9F5D-D06F673D548A}" type="presParOf" srcId="{B76AA23B-DEBD-4899-8942-3D1E1CF3D024}" destId="{A54D8035-E9D3-4C79-94ED-70786D4B6D4D}" srcOrd="0" destOrd="0" presId="urn:microsoft.com/office/officeart/2008/layout/HorizontalMultiLevelHierarchy#1"/>
    <dgm:cxn modelId="{5EF69343-4A18-493F-90C4-C0CAAAB829D4}" type="presParOf" srcId="{B76AA23B-DEBD-4899-8942-3D1E1CF3D024}" destId="{A826B623-6880-4EBD-BE8E-58D73F7BBFEA}" srcOrd="1" destOrd="0" presId="urn:microsoft.com/office/officeart/2008/layout/HorizontalMultiLevelHierarchy#1"/>
    <dgm:cxn modelId="{5B5F54C5-9836-4319-BCD5-16528F607BEA}" type="presParOf" srcId="{A826B623-6880-4EBD-BE8E-58D73F7BBFEA}" destId="{45B33AA9-76FA-4EBD-988C-1421CEBD8463}" srcOrd="0" destOrd="0" presId="urn:microsoft.com/office/officeart/2008/layout/HorizontalMultiLevelHierarchy#1"/>
    <dgm:cxn modelId="{3A85E6A6-224D-46FA-802A-BBA7E1FB1CC9}" type="presParOf" srcId="{45B33AA9-76FA-4EBD-988C-1421CEBD8463}" destId="{4EE6D379-D8CE-44A5-BEE4-0F6CA0470468}" srcOrd="0" destOrd="0" presId="urn:microsoft.com/office/officeart/2008/layout/HorizontalMultiLevelHierarchy#1"/>
    <dgm:cxn modelId="{876988E1-0EDC-4D7C-8D3E-ADF49A496CF0}" type="presParOf" srcId="{A826B623-6880-4EBD-BE8E-58D73F7BBFEA}" destId="{A5F2E147-8CF0-4831-BB3A-85773FCD0743}" srcOrd="1" destOrd="0" presId="urn:microsoft.com/office/officeart/2008/layout/HorizontalMultiLevelHierarchy#1"/>
    <dgm:cxn modelId="{74439FDC-1092-4EE6-96AD-600474305EC9}" type="presParOf" srcId="{A5F2E147-8CF0-4831-BB3A-85773FCD0743}" destId="{3797216A-6174-422A-9999-FC9405663351}" srcOrd="0" destOrd="0" presId="urn:microsoft.com/office/officeart/2008/layout/HorizontalMultiLevelHierarchy#1"/>
    <dgm:cxn modelId="{F911BA3D-A8A9-4F4F-A76B-6D81485F9D77}" type="presParOf" srcId="{A5F2E147-8CF0-4831-BB3A-85773FCD0743}" destId="{8445366C-CCB2-436C-9465-420EA64ADD11}" srcOrd="1" destOrd="0" presId="urn:microsoft.com/office/officeart/2008/layout/HorizontalMultiLevelHierarchy#1"/>
    <dgm:cxn modelId="{5331D4A0-2619-4EA8-A7CE-7373D57EA243}" type="presParOf" srcId="{FA46A0BF-B43B-4634-8FF3-1F7DAFC4CE4D}" destId="{FEC750D3-FFBB-4026-B555-C756B25C84D3}" srcOrd="4" destOrd="0" presId="urn:microsoft.com/office/officeart/2008/layout/HorizontalMultiLevelHierarchy#1"/>
    <dgm:cxn modelId="{039BC0F9-1025-4117-B707-2A585A4F1FE9}" type="presParOf" srcId="{FEC750D3-FFBB-4026-B555-C756B25C84D3}" destId="{62A4F9C5-8763-4B46-9C3C-56FA0EFE2CB0}" srcOrd="0" destOrd="0" presId="urn:microsoft.com/office/officeart/2008/layout/HorizontalMultiLevelHierarchy#1"/>
    <dgm:cxn modelId="{E6E36187-F9B8-4700-B534-BB064CE73538}" type="presParOf" srcId="{FA46A0BF-B43B-4634-8FF3-1F7DAFC4CE4D}" destId="{8EDDBB8D-FBD5-4196-B38B-B315FAB1B1BB}" srcOrd="5" destOrd="0" presId="urn:microsoft.com/office/officeart/2008/layout/HorizontalMultiLevelHierarchy#1"/>
    <dgm:cxn modelId="{865D3162-90EC-42EC-A0DE-75E74026BB77}" type="presParOf" srcId="{8EDDBB8D-FBD5-4196-B38B-B315FAB1B1BB}" destId="{5C637F91-F4F3-455D-A100-40A26DD67B58}" srcOrd="0" destOrd="0" presId="urn:microsoft.com/office/officeart/2008/layout/HorizontalMultiLevelHierarchy#1"/>
    <dgm:cxn modelId="{6162CAC3-D9EF-4AE9-9CFD-1CB08918B1A5}" type="presParOf" srcId="{8EDDBB8D-FBD5-4196-B38B-B315FAB1B1BB}" destId="{1CEC906D-BFC8-4984-AB47-5B9691ED6F5C}" srcOrd="1" destOrd="0" presId="urn:microsoft.com/office/officeart/2008/layout/HorizontalMultiLevelHierarchy#1"/>
    <dgm:cxn modelId="{F515401A-5875-4A04-B2E7-9AA639691332}" type="presParOf" srcId="{1CEC906D-BFC8-4984-AB47-5B9691ED6F5C}" destId="{BE36A60A-D4A3-4F02-AAE9-E605B39005C4}" srcOrd="0" destOrd="0" presId="urn:microsoft.com/office/officeart/2008/layout/HorizontalMultiLevelHierarchy#1"/>
    <dgm:cxn modelId="{23016329-ACCC-485C-B532-08DE0680281C}" type="presParOf" srcId="{BE36A60A-D4A3-4F02-AAE9-E605B39005C4}" destId="{33DB40AC-A0FB-40A0-AE29-D7A321E735F0}" srcOrd="0" destOrd="0" presId="urn:microsoft.com/office/officeart/2008/layout/HorizontalMultiLevelHierarchy#1"/>
    <dgm:cxn modelId="{17891445-F9BE-463F-9DC2-865789687AD4}" type="presParOf" srcId="{1CEC906D-BFC8-4984-AB47-5B9691ED6F5C}" destId="{3D2CCF38-46A3-43ED-84E7-236AFD57599D}" srcOrd="1" destOrd="0" presId="urn:microsoft.com/office/officeart/2008/layout/HorizontalMultiLevelHierarchy#1"/>
    <dgm:cxn modelId="{6B4CF526-2319-4E76-8969-86A9F13C6167}" type="presParOf" srcId="{3D2CCF38-46A3-43ED-84E7-236AFD57599D}" destId="{C034AEF4-77F0-4D39-97C6-2D6CC29F509F}" srcOrd="0" destOrd="0" presId="urn:microsoft.com/office/officeart/2008/layout/HorizontalMultiLevelHierarchy#1"/>
    <dgm:cxn modelId="{9D682913-22E0-4B4E-9858-1BE3E3588DB3}" type="presParOf" srcId="{3D2CCF38-46A3-43ED-84E7-236AFD57599D}" destId="{918B770D-8EDF-4912-8BE0-173BD77DE1FC}" srcOrd="1" destOrd="0" presId="urn:microsoft.com/office/officeart/2008/layout/HorizontalMultiLevelHierarchy#1"/>
    <dgm:cxn modelId="{5E969F46-411A-40D6-A1DF-08F2B4745101}" type="presParOf" srcId="{FA46A0BF-B43B-4634-8FF3-1F7DAFC4CE4D}" destId="{0BDCA1FF-7E61-46F7-B863-76DED5DAC280}" srcOrd="6" destOrd="0" presId="urn:microsoft.com/office/officeart/2008/layout/HorizontalMultiLevelHierarchy#1"/>
    <dgm:cxn modelId="{E2C63268-B2FE-4E6B-A13B-370041783746}" type="presParOf" srcId="{0BDCA1FF-7E61-46F7-B863-76DED5DAC280}" destId="{674AEE6B-954F-48CA-A821-ADFDB1BCA958}" srcOrd="0" destOrd="0" presId="urn:microsoft.com/office/officeart/2008/layout/HorizontalMultiLevelHierarchy#1"/>
    <dgm:cxn modelId="{815BC841-571B-4696-84E7-30997527DFD4}" type="presParOf" srcId="{FA46A0BF-B43B-4634-8FF3-1F7DAFC4CE4D}" destId="{3289EC59-89DC-42C1-AD33-ED1CA7078A35}" srcOrd="7" destOrd="0" presId="urn:microsoft.com/office/officeart/2008/layout/HorizontalMultiLevelHierarchy#1"/>
    <dgm:cxn modelId="{5F9E0891-3EAE-463B-BF5D-3710EB049E4D}" type="presParOf" srcId="{3289EC59-89DC-42C1-AD33-ED1CA7078A35}" destId="{A312880A-7A5D-4144-99F2-6C170ADF6DB4}" srcOrd="0" destOrd="0" presId="urn:microsoft.com/office/officeart/2008/layout/HorizontalMultiLevelHierarchy#1"/>
    <dgm:cxn modelId="{11A9AA57-7E6D-4806-A81D-1B2565324C96}" type="presParOf" srcId="{3289EC59-89DC-42C1-AD33-ED1CA7078A35}" destId="{F114E18D-CE84-44A8-9634-085B7D6215C7}" srcOrd="1" destOrd="0" presId="urn:microsoft.com/office/officeart/2008/layout/HorizontalMultiLevelHierarchy#1"/>
    <dgm:cxn modelId="{6180F44D-7751-4BFC-85F8-A5EBB2AA3CDD}" type="presParOf" srcId="{F114E18D-CE84-44A8-9634-085B7D6215C7}" destId="{AFBAB4A6-3D9C-4F89-9E20-96D1525CB7E4}" srcOrd="0" destOrd="0" presId="urn:microsoft.com/office/officeart/2008/layout/HorizontalMultiLevelHierarchy#1"/>
    <dgm:cxn modelId="{F36C63DC-0984-4B12-B47C-4B896963B0D9}" type="presParOf" srcId="{AFBAB4A6-3D9C-4F89-9E20-96D1525CB7E4}" destId="{4EC0051C-0553-4CB4-BE3B-39A654D7EBE3}" srcOrd="0" destOrd="0" presId="urn:microsoft.com/office/officeart/2008/layout/HorizontalMultiLevelHierarchy#1"/>
    <dgm:cxn modelId="{5F10B1BA-74F8-45FA-85FA-7AA735880E1F}" type="presParOf" srcId="{F114E18D-CE84-44A8-9634-085B7D6215C7}" destId="{BC743570-5765-4FE3-86E6-A5AA157E310A}" srcOrd="1" destOrd="0" presId="urn:microsoft.com/office/officeart/2008/layout/HorizontalMultiLevelHierarchy#1"/>
    <dgm:cxn modelId="{D0E46722-6634-4CF5-AC52-678BE574621E}" type="presParOf" srcId="{BC743570-5765-4FE3-86E6-A5AA157E310A}" destId="{FF4F753E-8849-4E0C-923A-A0BCD80F7D2E}" srcOrd="0" destOrd="0" presId="urn:microsoft.com/office/officeart/2008/layout/HorizontalMultiLevelHierarchy#1"/>
    <dgm:cxn modelId="{C5B5C4E5-C16B-4B87-A7B9-ADBA7ED8D3B5}" type="presParOf" srcId="{BC743570-5765-4FE3-86E6-A5AA157E310A}" destId="{BA68131C-32CF-4B84-B169-F2732AABAD90}" srcOrd="1" destOrd="0" presId="urn:microsoft.com/office/officeart/2008/layout/HorizontalMultiLevelHierarchy#1"/>
    <dgm:cxn modelId="{8080E44B-8FB1-4102-9BA5-C754B3C4EF4E}" type="presParOf" srcId="{FA46A0BF-B43B-4634-8FF3-1F7DAFC4CE4D}" destId="{2E57FE60-1AE7-400B-B946-629A4AA8BFAA}" srcOrd="8" destOrd="0" presId="urn:microsoft.com/office/officeart/2008/layout/HorizontalMultiLevelHierarchy#1"/>
    <dgm:cxn modelId="{F1FC3001-8029-4590-834F-787C389722DB}" type="presParOf" srcId="{2E57FE60-1AE7-400B-B946-629A4AA8BFAA}" destId="{974299AA-325A-4123-8D91-505ACE986C05}" srcOrd="0" destOrd="0" presId="urn:microsoft.com/office/officeart/2008/layout/HorizontalMultiLevelHierarchy#1"/>
    <dgm:cxn modelId="{CFE3CB9A-2C34-4F0E-9B96-5686EF9AF3D4}" type="presParOf" srcId="{FA46A0BF-B43B-4634-8FF3-1F7DAFC4CE4D}" destId="{98C5BD3F-161B-4BAA-9E37-E2D4F6CE364C}" srcOrd="9" destOrd="0" presId="urn:microsoft.com/office/officeart/2008/layout/HorizontalMultiLevelHierarchy#1"/>
    <dgm:cxn modelId="{478CAA8D-3242-4830-AC29-3E6E9CD9F228}" type="presParOf" srcId="{98C5BD3F-161B-4BAA-9E37-E2D4F6CE364C}" destId="{22D74C2A-6209-4013-B012-FA7D13045130}" srcOrd="0" destOrd="0" presId="urn:microsoft.com/office/officeart/2008/layout/HorizontalMultiLevelHierarchy#1"/>
    <dgm:cxn modelId="{69254D4F-9267-4FC1-A1F3-C2559224AF70}" type="presParOf" srcId="{98C5BD3F-161B-4BAA-9E37-E2D4F6CE364C}" destId="{DD7AFE45-79A2-4689-9C3F-6BB18BAFB7CA}" srcOrd="1" destOrd="0" presId="urn:microsoft.com/office/officeart/2008/layout/HorizontalMultiLevelHierarchy#1"/>
    <dgm:cxn modelId="{873FB84C-17D5-413A-85FB-E7827332B72D}" type="presParOf" srcId="{DD7AFE45-79A2-4689-9C3F-6BB18BAFB7CA}" destId="{D4D0FD02-6DD6-4F26-9034-C406426F29DA}" srcOrd="0" destOrd="0" presId="urn:microsoft.com/office/officeart/2008/layout/HorizontalMultiLevelHierarchy#1"/>
    <dgm:cxn modelId="{A9C88010-F471-400C-9B84-D79959007E95}" type="presParOf" srcId="{D4D0FD02-6DD6-4F26-9034-C406426F29DA}" destId="{CBE9D5B0-B2E0-4B34-AD43-7AD6296BCC38}" srcOrd="0" destOrd="0" presId="urn:microsoft.com/office/officeart/2008/layout/HorizontalMultiLevelHierarchy#1"/>
    <dgm:cxn modelId="{B4B0D6A6-71D9-4851-988F-1F32E944E3BF}" type="presParOf" srcId="{DD7AFE45-79A2-4689-9C3F-6BB18BAFB7CA}" destId="{7AECC6EC-6363-4CB6-8F2F-7363E6469489}" srcOrd="1" destOrd="0" presId="urn:microsoft.com/office/officeart/2008/layout/HorizontalMultiLevelHierarchy#1"/>
    <dgm:cxn modelId="{F1729090-19ED-4125-A047-E316B0EEF498}" type="presParOf" srcId="{7AECC6EC-6363-4CB6-8F2F-7363E6469489}" destId="{2B1A3868-BDC3-42B4-92EE-869110275A70}" srcOrd="0" destOrd="0" presId="urn:microsoft.com/office/officeart/2008/layout/HorizontalMultiLevelHierarchy#1"/>
    <dgm:cxn modelId="{3C0D5FA7-2C73-4713-ADC9-A997EE2729C6}" type="presParOf" srcId="{7AECC6EC-6363-4CB6-8F2F-7363E6469489}" destId="{FEA8A1C3-6336-4AB2-9207-BA6A53A389E4}" srcOrd="1" destOrd="0" presId="urn:microsoft.com/office/officeart/2008/layout/HorizontalMultiLevelHierarchy#1"/>
    <dgm:cxn modelId="{893296AF-2825-42DD-BE05-77BBEF975E72}" type="presParOf" srcId="{FA46A0BF-B43B-4634-8FF3-1F7DAFC4CE4D}" destId="{3ED7906A-CB3C-4543-943A-78FDD3146F35}" srcOrd="10" destOrd="0" presId="urn:microsoft.com/office/officeart/2008/layout/HorizontalMultiLevelHierarchy#1"/>
    <dgm:cxn modelId="{AD928D1F-2EBE-42F6-91D3-0788D77B33C7}" type="presParOf" srcId="{3ED7906A-CB3C-4543-943A-78FDD3146F35}" destId="{5BA57340-FE29-4E66-A58C-F56DA168BF37}" srcOrd="0" destOrd="0" presId="urn:microsoft.com/office/officeart/2008/layout/HorizontalMultiLevelHierarchy#1"/>
    <dgm:cxn modelId="{E6464D44-A2CD-43E3-B187-3CE618BF2A1F}" type="presParOf" srcId="{FA46A0BF-B43B-4634-8FF3-1F7DAFC4CE4D}" destId="{7CD1DE9D-6C4A-4E4C-9239-848C7AC92156}" srcOrd="11" destOrd="0" presId="urn:microsoft.com/office/officeart/2008/layout/HorizontalMultiLevelHierarchy#1"/>
    <dgm:cxn modelId="{015A315D-F3D6-42AF-B18B-7275B66FD9CF}" type="presParOf" srcId="{7CD1DE9D-6C4A-4E4C-9239-848C7AC92156}" destId="{BB807A1A-5C26-45D9-A492-F3613295FD71}" srcOrd="0" destOrd="0" presId="urn:microsoft.com/office/officeart/2008/layout/HorizontalMultiLevelHierarchy#1"/>
    <dgm:cxn modelId="{29C951B2-962F-40A9-B16B-370C9D67CEA8}" type="presParOf" srcId="{7CD1DE9D-6C4A-4E4C-9239-848C7AC92156}" destId="{2842A9B9-B2FE-4C4F-A5A0-8488B502CF6C}" srcOrd="1" destOrd="0" presId="urn:microsoft.com/office/officeart/2008/layout/HorizontalMultiLevelHierarchy#1"/>
    <dgm:cxn modelId="{76727ECA-DE0C-408C-B38F-E50948E8B4D5}" type="presParOf" srcId="{2842A9B9-B2FE-4C4F-A5A0-8488B502CF6C}" destId="{BADCB423-3FBA-4725-B717-D8F34C6CA29B}" srcOrd="0" destOrd="0" presId="urn:microsoft.com/office/officeart/2008/layout/HorizontalMultiLevelHierarchy#1"/>
    <dgm:cxn modelId="{9EDCAB52-14AC-430F-BE0E-6C46D7CE0685}" type="presParOf" srcId="{BADCB423-3FBA-4725-B717-D8F34C6CA29B}" destId="{A7778DB2-6088-4A63-A8E3-BBEFD9FDDC25}" srcOrd="0" destOrd="0" presId="urn:microsoft.com/office/officeart/2008/layout/HorizontalMultiLevelHierarchy#1"/>
    <dgm:cxn modelId="{1753CFF7-3A6A-4686-959C-B0B5CFD2C3F5}" type="presParOf" srcId="{2842A9B9-B2FE-4C4F-A5A0-8488B502CF6C}" destId="{12E269C6-1F39-44C0-8DEF-28EB5A69E9C7}" srcOrd="1" destOrd="0" presId="urn:microsoft.com/office/officeart/2008/layout/HorizontalMultiLevelHierarchy#1"/>
    <dgm:cxn modelId="{335012C8-801B-44AD-A2A5-5B68FC6C7403}" type="presParOf" srcId="{12E269C6-1F39-44C0-8DEF-28EB5A69E9C7}" destId="{0AEE99D3-CEFE-4C19-A3BB-8FE3B190C01C}" srcOrd="0" destOrd="0" presId="urn:microsoft.com/office/officeart/2008/layout/HorizontalMultiLevelHierarchy#1"/>
    <dgm:cxn modelId="{44F90972-D74F-40AA-B174-DD15E169D30E}" type="presParOf" srcId="{12E269C6-1F39-44C0-8DEF-28EB5A69E9C7}" destId="{8151E3B7-A342-4A2A-A1DB-0B50DF7A33E3}" srcOrd="1" destOrd="0" presId="urn:microsoft.com/office/officeart/2008/layout/HorizontalMultiLevelHierarchy#1"/>
    <dgm:cxn modelId="{1F7ED9D3-0F12-4368-A4D6-2706D593A68B}" type="presParOf" srcId="{FA46A0BF-B43B-4634-8FF3-1F7DAFC4CE4D}" destId="{5D00AB9C-C808-4DB5-8788-C8285F355C59}" srcOrd="12" destOrd="0" presId="urn:microsoft.com/office/officeart/2008/layout/HorizontalMultiLevelHierarchy#1"/>
    <dgm:cxn modelId="{436C2CF7-5D68-4FED-A9F2-E4D8A5CA11F9}" type="presParOf" srcId="{5D00AB9C-C808-4DB5-8788-C8285F355C59}" destId="{527B9634-19D9-4BE0-BF30-A6F2553B9918}" srcOrd="0" destOrd="0" presId="urn:microsoft.com/office/officeart/2008/layout/HorizontalMultiLevelHierarchy#1"/>
    <dgm:cxn modelId="{12601265-8979-4E92-A302-D4934F1EC383}" type="presParOf" srcId="{FA46A0BF-B43B-4634-8FF3-1F7DAFC4CE4D}" destId="{1573E90A-89C5-4824-880B-3A50CC5CCAC1}" srcOrd="13" destOrd="0" presId="urn:microsoft.com/office/officeart/2008/layout/HorizontalMultiLevelHierarchy#1"/>
    <dgm:cxn modelId="{33ABF551-71C6-467C-9E2D-C068E51E3C92}" type="presParOf" srcId="{1573E90A-89C5-4824-880B-3A50CC5CCAC1}" destId="{8242D50C-5A2F-493B-939C-FD177A058BFD}" srcOrd="0" destOrd="0" presId="urn:microsoft.com/office/officeart/2008/layout/HorizontalMultiLevelHierarchy#1"/>
    <dgm:cxn modelId="{E53DD371-77CD-4632-9CB9-C3F122B6C01A}" type="presParOf" srcId="{1573E90A-89C5-4824-880B-3A50CC5CCAC1}" destId="{E3267557-F5CB-415C-8A6C-E5AEBF89DBBE}" srcOrd="1" destOrd="0" presId="urn:microsoft.com/office/officeart/2008/layout/HorizontalMultiLevelHierarchy#1"/>
    <dgm:cxn modelId="{8D75AB9E-5BAB-48D6-8332-416C1029CFA2}" type="presParOf" srcId="{E3267557-F5CB-415C-8A6C-E5AEBF89DBBE}" destId="{3A87039A-F211-4BE9-A71E-D4BD6E60A499}" srcOrd="0" destOrd="0" presId="urn:microsoft.com/office/officeart/2008/layout/HorizontalMultiLevelHierarchy#1"/>
    <dgm:cxn modelId="{DC24EF97-247B-4E32-B69B-2166F5285EA3}" type="presParOf" srcId="{3A87039A-F211-4BE9-A71E-D4BD6E60A499}" destId="{5B7705F1-4862-4FFD-A7A5-04BDC2CFC96A}" srcOrd="0" destOrd="0" presId="urn:microsoft.com/office/officeart/2008/layout/HorizontalMultiLevelHierarchy#1"/>
    <dgm:cxn modelId="{150CD5A4-E8F8-41AB-893E-B8B393EB665B}" type="presParOf" srcId="{E3267557-F5CB-415C-8A6C-E5AEBF89DBBE}" destId="{05E0B124-ED94-4E2F-9104-C99EFA3E2617}" srcOrd="1" destOrd="0" presId="urn:microsoft.com/office/officeart/2008/layout/HorizontalMultiLevelHierarchy#1"/>
    <dgm:cxn modelId="{E6B04A24-E208-47E4-A091-E91BA2221339}" type="presParOf" srcId="{05E0B124-ED94-4E2F-9104-C99EFA3E2617}" destId="{5E7A4291-BC71-46AF-96EB-9F4EF455D732}" srcOrd="0" destOrd="0" presId="urn:microsoft.com/office/officeart/2008/layout/HorizontalMultiLevelHierarchy#1"/>
    <dgm:cxn modelId="{79723855-6B01-4BD5-AB65-81767AAC925E}" type="presParOf" srcId="{05E0B124-ED94-4E2F-9104-C99EFA3E2617}" destId="{7C7BD3C8-DB3F-4366-A94D-43B95B413C8E}" srcOrd="1" destOrd="0" presId="urn:microsoft.com/office/officeart/2008/layout/HorizontalMultiLevel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60AB7-3E96-446B-B3AB-E9EF6B172355}">
      <dsp:nvSpPr>
        <dsp:cNvPr id="0" name=""/>
        <dsp:cNvSpPr/>
      </dsp:nvSpPr>
      <dsp:spPr>
        <a:xfrm>
          <a:off x="3695024" y="2461219"/>
          <a:ext cx="1661876" cy="166187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zh-CN" altLang="en-US" sz="2400" b="1" kern="1200" dirty="0">
              <a:latin typeface="微软雅黑" panose="020B0503020204020204" pitchFamily="34" charset="-122"/>
              <a:ea typeface="微软雅黑" panose="020B0503020204020204" pitchFamily="34" charset="-122"/>
            </a:rPr>
            <a:t>知识产权</a:t>
          </a:r>
        </a:p>
      </dsp:txBody>
      <dsp:txXfrm>
        <a:off x="3938400" y="2704595"/>
        <a:ext cx="1175124" cy="1175124"/>
      </dsp:txXfrm>
    </dsp:sp>
    <dsp:sp modelId="{6C520AF2-278F-4B22-8DA2-7A7673E822AA}">
      <dsp:nvSpPr>
        <dsp:cNvPr id="0" name=""/>
        <dsp:cNvSpPr/>
      </dsp:nvSpPr>
      <dsp:spPr>
        <a:xfrm rot="16200000">
          <a:off x="4271034" y="1712134"/>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a:off x="4347512" y="1901620"/>
        <a:ext cx="356899" cy="339022"/>
      </dsp:txXfrm>
    </dsp:sp>
    <dsp:sp modelId="{8B698387-3ACC-4D80-9EDB-8721357315CB}">
      <dsp:nvSpPr>
        <dsp:cNvPr id="0" name=""/>
        <dsp:cNvSpPr/>
      </dsp:nvSpPr>
      <dsp:spPr>
        <a:xfrm>
          <a:off x="3778117" y="3538"/>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专利权</a:t>
          </a:r>
          <a:endParaRPr sz="1800" kern="1200">
            <a:latin typeface="微软雅黑" panose="020B0503020204020204" pitchFamily="34" charset="-122"/>
            <a:ea typeface="微软雅黑" panose="020B0503020204020204" pitchFamily="34" charset="-122"/>
          </a:endParaRPr>
        </a:p>
      </dsp:txBody>
      <dsp:txXfrm>
        <a:off x="3997156" y="222577"/>
        <a:ext cx="1057611" cy="1057611"/>
      </dsp:txXfrm>
    </dsp:sp>
    <dsp:sp modelId="{0548B33F-800B-4DB8-ACCD-DA225C999C71}">
      <dsp:nvSpPr>
        <dsp:cNvPr id="0" name=""/>
        <dsp:cNvSpPr/>
      </dsp:nvSpPr>
      <dsp:spPr>
        <a:xfrm rot="18900000">
          <a:off x="5188508" y="2092164"/>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a:off x="5210908" y="2259250"/>
        <a:ext cx="356899" cy="339022"/>
      </dsp:txXfrm>
    </dsp:sp>
    <dsp:sp modelId="{8ED63C9B-7493-4EC4-BF81-7B099E06A320}">
      <dsp:nvSpPr>
        <dsp:cNvPr id="0" name=""/>
        <dsp:cNvSpPr/>
      </dsp:nvSpPr>
      <dsp:spPr>
        <a:xfrm>
          <a:off x="5574716" y="747714"/>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pPr>
          <a:r>
            <a:rPr lang="zh-CN" altLang="en-US" sz="1800" kern="1200" dirty="0">
              <a:latin typeface="微软雅黑" panose="020B0503020204020204" pitchFamily="34" charset="-122"/>
              <a:ea typeface="微软雅黑" panose="020B0503020204020204" pitchFamily="34" charset="-122"/>
            </a:rPr>
            <a:t>商业秘密专有权</a:t>
          </a:r>
          <a:endParaRPr sz="1800" kern="1200" dirty="0">
            <a:latin typeface="微软雅黑" panose="020B0503020204020204" pitchFamily="34" charset="-122"/>
            <a:ea typeface="微软雅黑" panose="020B0503020204020204" pitchFamily="34" charset="-122"/>
          </a:endParaRPr>
        </a:p>
      </dsp:txBody>
      <dsp:txXfrm>
        <a:off x="5793755" y="966753"/>
        <a:ext cx="1057611" cy="1057611"/>
      </dsp:txXfrm>
    </dsp:sp>
    <dsp:sp modelId="{7F506DEF-CC4E-416B-9A18-715A13B20780}">
      <dsp:nvSpPr>
        <dsp:cNvPr id="0" name=""/>
        <dsp:cNvSpPr/>
      </dsp:nvSpPr>
      <dsp:spPr>
        <a:xfrm>
          <a:off x="5568539" y="3009638"/>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a:off x="5568539" y="3122646"/>
        <a:ext cx="356899" cy="339022"/>
      </dsp:txXfrm>
    </dsp:sp>
    <dsp:sp modelId="{B5443FC4-302A-4864-AB31-A82F180DE5D0}">
      <dsp:nvSpPr>
        <dsp:cNvPr id="0" name=""/>
        <dsp:cNvSpPr/>
      </dsp:nvSpPr>
      <dsp:spPr>
        <a:xfrm>
          <a:off x="6318892" y="2544312"/>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著作权</a:t>
          </a:r>
          <a:endParaRPr sz="1800" kern="1200" dirty="0">
            <a:latin typeface="微软雅黑" panose="020B0503020204020204" pitchFamily="34" charset="-122"/>
            <a:ea typeface="微软雅黑" panose="020B0503020204020204" pitchFamily="34" charset="-122"/>
          </a:endParaRPr>
        </a:p>
      </dsp:txBody>
      <dsp:txXfrm>
        <a:off x="6537931" y="2763351"/>
        <a:ext cx="1057611" cy="1057611"/>
      </dsp:txXfrm>
    </dsp:sp>
    <dsp:sp modelId="{DD05CDF5-6E6C-45FC-863B-FCF92EE566BD}">
      <dsp:nvSpPr>
        <dsp:cNvPr id="0" name=""/>
        <dsp:cNvSpPr/>
      </dsp:nvSpPr>
      <dsp:spPr>
        <a:xfrm rot="2700000">
          <a:off x="5188508" y="3927112"/>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a:off x="5210908" y="3986042"/>
        <a:ext cx="356899" cy="339022"/>
      </dsp:txXfrm>
    </dsp:sp>
    <dsp:sp modelId="{B2815E07-3AB7-4984-95E9-A4BA9D6B6D93}">
      <dsp:nvSpPr>
        <dsp:cNvPr id="0" name=""/>
        <dsp:cNvSpPr/>
      </dsp:nvSpPr>
      <dsp:spPr>
        <a:xfrm>
          <a:off x="5574716" y="4340911"/>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pPr>
          <a:r>
            <a:rPr lang="zh-CN" altLang="en-US" sz="1800" kern="1200" dirty="0">
              <a:latin typeface="微软雅黑" panose="020B0503020204020204" pitchFamily="34" charset="-122"/>
              <a:ea typeface="微软雅黑" panose="020B0503020204020204" pitchFamily="34" charset="-122"/>
            </a:rPr>
            <a:t>商标权</a:t>
          </a:r>
          <a:endParaRPr sz="1800" kern="1200" dirty="0">
            <a:latin typeface="微软雅黑" panose="020B0503020204020204" pitchFamily="34" charset="-122"/>
            <a:ea typeface="微软雅黑" panose="020B0503020204020204" pitchFamily="34" charset="-122"/>
          </a:endParaRPr>
        </a:p>
      </dsp:txBody>
      <dsp:txXfrm>
        <a:off x="5793755" y="4559950"/>
        <a:ext cx="1057611" cy="1057611"/>
      </dsp:txXfrm>
    </dsp:sp>
    <dsp:sp modelId="{A6BE106F-68AD-4F3D-81B7-F4DF89BB5743}">
      <dsp:nvSpPr>
        <dsp:cNvPr id="0" name=""/>
        <dsp:cNvSpPr/>
      </dsp:nvSpPr>
      <dsp:spPr>
        <a:xfrm rot="5400000">
          <a:off x="4271034" y="4307142"/>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a:off x="4347512" y="4343672"/>
        <a:ext cx="356899" cy="339022"/>
      </dsp:txXfrm>
    </dsp:sp>
    <dsp:sp modelId="{B24C25B7-5200-4726-9865-F978A04D70F0}">
      <dsp:nvSpPr>
        <dsp:cNvPr id="0" name=""/>
        <dsp:cNvSpPr/>
      </dsp:nvSpPr>
      <dsp:spPr>
        <a:xfrm>
          <a:off x="3778117" y="5085087"/>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植物新品种权</a:t>
          </a:r>
          <a:endParaRPr sz="1800" kern="1200" dirty="0">
            <a:latin typeface="微软雅黑" panose="020B0503020204020204" pitchFamily="34" charset="-122"/>
            <a:ea typeface="微软雅黑" panose="020B0503020204020204" pitchFamily="34" charset="-122"/>
          </a:endParaRPr>
        </a:p>
      </dsp:txBody>
      <dsp:txXfrm>
        <a:off x="3997156" y="5304126"/>
        <a:ext cx="1057611" cy="1057611"/>
      </dsp:txXfrm>
    </dsp:sp>
    <dsp:sp modelId="{66722693-0A90-4006-8710-F3DD00E52160}">
      <dsp:nvSpPr>
        <dsp:cNvPr id="0" name=""/>
        <dsp:cNvSpPr/>
      </dsp:nvSpPr>
      <dsp:spPr>
        <a:xfrm rot="8100000">
          <a:off x="3353560" y="3927112"/>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rot="10800000">
        <a:off x="3484116" y="3986042"/>
        <a:ext cx="356899" cy="339022"/>
      </dsp:txXfrm>
    </dsp:sp>
    <dsp:sp modelId="{47C87240-2085-425E-853E-9971C5A8F974}">
      <dsp:nvSpPr>
        <dsp:cNvPr id="0" name=""/>
        <dsp:cNvSpPr/>
      </dsp:nvSpPr>
      <dsp:spPr>
        <a:xfrm>
          <a:off x="1981519" y="4340911"/>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地理标志</a:t>
          </a:r>
          <a:endParaRPr sz="1800" kern="1200">
            <a:latin typeface="微软雅黑" panose="020B0503020204020204" pitchFamily="34" charset="-122"/>
            <a:ea typeface="微软雅黑" panose="020B0503020204020204" pitchFamily="34" charset="-122"/>
          </a:endParaRPr>
        </a:p>
      </dsp:txBody>
      <dsp:txXfrm>
        <a:off x="2200558" y="4559950"/>
        <a:ext cx="1057611" cy="1057611"/>
      </dsp:txXfrm>
    </dsp:sp>
    <dsp:sp modelId="{C83BE2A7-FDF5-4493-8754-A2B87101D224}">
      <dsp:nvSpPr>
        <dsp:cNvPr id="0" name=""/>
        <dsp:cNvSpPr/>
      </dsp:nvSpPr>
      <dsp:spPr>
        <a:xfrm rot="10800000">
          <a:off x="2973530" y="3009638"/>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rot="10800000">
        <a:off x="3126486" y="3122646"/>
        <a:ext cx="356899" cy="339022"/>
      </dsp:txXfrm>
    </dsp:sp>
    <dsp:sp modelId="{213C71A1-5B0F-428A-BA7C-2935A88F1996}">
      <dsp:nvSpPr>
        <dsp:cNvPr id="0" name=""/>
        <dsp:cNvSpPr/>
      </dsp:nvSpPr>
      <dsp:spPr>
        <a:xfrm>
          <a:off x="1237343" y="2544312"/>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集成电路布图设计专有权</a:t>
          </a:r>
        </a:p>
      </dsp:txBody>
      <dsp:txXfrm>
        <a:off x="1456382" y="2763351"/>
        <a:ext cx="1057611" cy="1057611"/>
      </dsp:txXfrm>
    </dsp:sp>
    <dsp:sp modelId="{5CF0A5C5-3605-460B-B55B-E56A5FD1EFDB}">
      <dsp:nvSpPr>
        <dsp:cNvPr id="0" name=""/>
        <dsp:cNvSpPr/>
      </dsp:nvSpPr>
      <dsp:spPr>
        <a:xfrm rot="13500000">
          <a:off x="3353560" y="2092164"/>
          <a:ext cx="509855" cy="56503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rot="10800000">
        <a:off x="3484116" y="2259250"/>
        <a:ext cx="356899" cy="339022"/>
      </dsp:txXfrm>
    </dsp:sp>
    <dsp:sp modelId="{85BC5958-E768-4E85-B1B6-2A2D029EEEBA}">
      <dsp:nvSpPr>
        <dsp:cNvPr id="0" name=""/>
        <dsp:cNvSpPr/>
      </dsp:nvSpPr>
      <dsp:spPr>
        <a:xfrm>
          <a:off x="1981519" y="747714"/>
          <a:ext cx="1495689" cy="149568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企业名称</a:t>
          </a:r>
          <a:endParaRPr sz="1800" kern="1200">
            <a:latin typeface="微软雅黑" panose="020B0503020204020204" pitchFamily="34" charset="-122"/>
            <a:ea typeface="微软雅黑" panose="020B0503020204020204" pitchFamily="34" charset="-122"/>
          </a:endParaRPr>
        </a:p>
      </dsp:txBody>
      <dsp:txXfrm>
        <a:off x="2200558" y="966753"/>
        <a:ext cx="1057611" cy="1057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7039A-F211-4BE9-A71E-D4BD6E60A499}">
      <dsp:nvSpPr>
        <dsp:cNvPr id="0" name=""/>
        <dsp:cNvSpPr/>
      </dsp:nvSpPr>
      <dsp:spPr>
        <a:xfrm>
          <a:off x="6764777" y="7779009"/>
          <a:ext cx="662277" cy="91440"/>
        </a:xfrm>
        <a:custGeom>
          <a:avLst/>
          <a:gdLst/>
          <a:ahLst/>
          <a:cxnLst/>
          <a:rect l="0" t="0" r="0" b="0"/>
          <a:pathLst>
            <a:path>
              <a:moveTo>
                <a:pt x="0" y="45720"/>
              </a:moveTo>
              <a:lnTo>
                <a:pt x="331138" y="45720"/>
              </a:lnTo>
              <a:lnTo>
                <a:pt x="331138" y="47502"/>
              </a:lnTo>
              <a:lnTo>
                <a:pt x="662277" y="47502"/>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79359" y="7808172"/>
        <a:ext cx="33114" cy="33114"/>
      </dsp:txXfrm>
    </dsp:sp>
    <dsp:sp modelId="{5D00AB9C-C808-4DB5-8788-C8285F355C59}">
      <dsp:nvSpPr>
        <dsp:cNvPr id="0" name=""/>
        <dsp:cNvSpPr/>
      </dsp:nvSpPr>
      <dsp:spPr>
        <a:xfrm>
          <a:off x="2991831" y="4152899"/>
          <a:ext cx="628824" cy="3671830"/>
        </a:xfrm>
        <a:custGeom>
          <a:avLst/>
          <a:gdLst/>
          <a:ahLst/>
          <a:cxnLst/>
          <a:rect l="0" t="0" r="0" b="0"/>
          <a:pathLst>
            <a:path>
              <a:moveTo>
                <a:pt x="0" y="0"/>
              </a:moveTo>
              <a:lnTo>
                <a:pt x="314412" y="0"/>
              </a:lnTo>
              <a:lnTo>
                <a:pt x="314412" y="3671830"/>
              </a:lnTo>
              <a:lnTo>
                <a:pt x="628824" y="3671830"/>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zh-CN" altLang="en-US" sz="1300" b="1" kern="1200"/>
        </a:p>
      </dsp:txBody>
      <dsp:txXfrm>
        <a:off x="3213111" y="5895682"/>
        <a:ext cx="186264" cy="186264"/>
      </dsp:txXfrm>
    </dsp:sp>
    <dsp:sp modelId="{BADCB423-3FBA-4725-B717-D8F34C6CA29B}">
      <dsp:nvSpPr>
        <dsp:cNvPr id="0" name=""/>
        <dsp:cNvSpPr/>
      </dsp:nvSpPr>
      <dsp:spPr>
        <a:xfrm>
          <a:off x="6764777" y="6580792"/>
          <a:ext cx="628824" cy="91440"/>
        </a:xfrm>
        <a:custGeom>
          <a:avLst/>
          <a:gdLst/>
          <a:ahLst/>
          <a:cxnLst/>
          <a:rect l="0" t="0" r="0" b="0"/>
          <a:pathLst>
            <a:path>
              <a:moveTo>
                <a:pt x="0" y="45720"/>
              </a:moveTo>
              <a:lnTo>
                <a:pt x="628824" y="45720"/>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63468" y="6610792"/>
        <a:ext cx="31441" cy="31441"/>
      </dsp:txXfrm>
    </dsp:sp>
    <dsp:sp modelId="{3ED7906A-CB3C-4543-943A-78FDD3146F35}">
      <dsp:nvSpPr>
        <dsp:cNvPr id="0" name=""/>
        <dsp:cNvSpPr/>
      </dsp:nvSpPr>
      <dsp:spPr>
        <a:xfrm>
          <a:off x="2991831" y="4152899"/>
          <a:ext cx="628824" cy="2473613"/>
        </a:xfrm>
        <a:custGeom>
          <a:avLst/>
          <a:gdLst/>
          <a:ahLst/>
          <a:cxnLst/>
          <a:rect l="0" t="0" r="0" b="0"/>
          <a:pathLst>
            <a:path>
              <a:moveTo>
                <a:pt x="0" y="0"/>
              </a:moveTo>
              <a:lnTo>
                <a:pt x="314412" y="0"/>
              </a:lnTo>
              <a:lnTo>
                <a:pt x="314412" y="2473613"/>
              </a:lnTo>
              <a:lnTo>
                <a:pt x="628824" y="2473613"/>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CN" altLang="en-US" sz="900" b="1" kern="1200"/>
        </a:p>
      </dsp:txBody>
      <dsp:txXfrm>
        <a:off x="3242436" y="5325898"/>
        <a:ext cx="127614" cy="127614"/>
      </dsp:txXfrm>
    </dsp:sp>
    <dsp:sp modelId="{D4D0FD02-6DD6-4F26-9034-C406426F29DA}">
      <dsp:nvSpPr>
        <dsp:cNvPr id="0" name=""/>
        <dsp:cNvSpPr/>
      </dsp:nvSpPr>
      <dsp:spPr>
        <a:xfrm>
          <a:off x="6764777" y="5382576"/>
          <a:ext cx="628824" cy="91440"/>
        </a:xfrm>
        <a:custGeom>
          <a:avLst/>
          <a:gdLst/>
          <a:ahLst/>
          <a:cxnLst/>
          <a:rect l="0" t="0" r="0" b="0"/>
          <a:pathLst>
            <a:path>
              <a:moveTo>
                <a:pt x="0" y="45720"/>
              </a:moveTo>
              <a:lnTo>
                <a:pt x="628824" y="45720"/>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63468" y="5412575"/>
        <a:ext cx="31441" cy="31441"/>
      </dsp:txXfrm>
    </dsp:sp>
    <dsp:sp modelId="{2E57FE60-1AE7-400B-B946-629A4AA8BFAA}">
      <dsp:nvSpPr>
        <dsp:cNvPr id="0" name=""/>
        <dsp:cNvSpPr/>
      </dsp:nvSpPr>
      <dsp:spPr>
        <a:xfrm>
          <a:off x="2991831" y="4152899"/>
          <a:ext cx="628824" cy="1275396"/>
        </a:xfrm>
        <a:custGeom>
          <a:avLst/>
          <a:gdLst/>
          <a:ahLst/>
          <a:cxnLst/>
          <a:rect l="0" t="0" r="0" b="0"/>
          <a:pathLst>
            <a:path>
              <a:moveTo>
                <a:pt x="0" y="0"/>
              </a:moveTo>
              <a:lnTo>
                <a:pt x="314412" y="0"/>
              </a:lnTo>
              <a:lnTo>
                <a:pt x="314412" y="1275396"/>
              </a:lnTo>
              <a:lnTo>
                <a:pt x="628824" y="1275396"/>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3270694" y="4755047"/>
        <a:ext cx="71099" cy="71099"/>
      </dsp:txXfrm>
    </dsp:sp>
    <dsp:sp modelId="{AFBAB4A6-3D9C-4F89-9E20-96D1525CB7E4}">
      <dsp:nvSpPr>
        <dsp:cNvPr id="0" name=""/>
        <dsp:cNvSpPr/>
      </dsp:nvSpPr>
      <dsp:spPr>
        <a:xfrm>
          <a:off x="6764777" y="4184359"/>
          <a:ext cx="674256" cy="91440"/>
        </a:xfrm>
        <a:custGeom>
          <a:avLst/>
          <a:gdLst/>
          <a:ahLst/>
          <a:cxnLst/>
          <a:rect l="0" t="0" r="0" b="0"/>
          <a:pathLst>
            <a:path>
              <a:moveTo>
                <a:pt x="0" y="45720"/>
              </a:moveTo>
              <a:lnTo>
                <a:pt x="337128" y="45720"/>
              </a:lnTo>
              <a:lnTo>
                <a:pt x="337128" y="49468"/>
              </a:lnTo>
              <a:lnTo>
                <a:pt x="674256" y="49468"/>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85049" y="4213222"/>
        <a:ext cx="33713" cy="33713"/>
      </dsp:txXfrm>
    </dsp:sp>
    <dsp:sp modelId="{0BDCA1FF-7E61-46F7-B863-76DED5DAC280}">
      <dsp:nvSpPr>
        <dsp:cNvPr id="0" name=""/>
        <dsp:cNvSpPr/>
      </dsp:nvSpPr>
      <dsp:spPr>
        <a:xfrm>
          <a:off x="2991831" y="4107179"/>
          <a:ext cx="628824" cy="91440"/>
        </a:xfrm>
        <a:custGeom>
          <a:avLst/>
          <a:gdLst/>
          <a:ahLst/>
          <a:cxnLst/>
          <a:rect l="0" t="0" r="0" b="0"/>
          <a:pathLst>
            <a:path>
              <a:moveTo>
                <a:pt x="0" y="45720"/>
              </a:moveTo>
              <a:lnTo>
                <a:pt x="314412" y="45720"/>
              </a:lnTo>
              <a:lnTo>
                <a:pt x="314412" y="122899"/>
              </a:lnTo>
              <a:lnTo>
                <a:pt x="628824" y="122899"/>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3290405" y="4137060"/>
        <a:ext cx="31677" cy="31677"/>
      </dsp:txXfrm>
    </dsp:sp>
    <dsp:sp modelId="{BE36A60A-D4A3-4F02-AAE9-E605B39005C4}">
      <dsp:nvSpPr>
        <dsp:cNvPr id="0" name=""/>
        <dsp:cNvSpPr/>
      </dsp:nvSpPr>
      <dsp:spPr>
        <a:xfrm>
          <a:off x="6764777" y="2986142"/>
          <a:ext cx="628824" cy="91440"/>
        </a:xfrm>
        <a:custGeom>
          <a:avLst/>
          <a:gdLst/>
          <a:ahLst/>
          <a:cxnLst/>
          <a:rect l="0" t="0" r="0" b="0"/>
          <a:pathLst>
            <a:path>
              <a:moveTo>
                <a:pt x="0" y="45720"/>
              </a:moveTo>
              <a:lnTo>
                <a:pt x="628824" y="45720"/>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63468" y="3016141"/>
        <a:ext cx="31441" cy="31441"/>
      </dsp:txXfrm>
    </dsp:sp>
    <dsp:sp modelId="{FEC750D3-FFBB-4026-B555-C756B25C84D3}">
      <dsp:nvSpPr>
        <dsp:cNvPr id="0" name=""/>
        <dsp:cNvSpPr/>
      </dsp:nvSpPr>
      <dsp:spPr>
        <a:xfrm>
          <a:off x="2991831" y="3031862"/>
          <a:ext cx="628824" cy="1121037"/>
        </a:xfrm>
        <a:custGeom>
          <a:avLst/>
          <a:gdLst/>
          <a:ahLst/>
          <a:cxnLst/>
          <a:rect l="0" t="0" r="0" b="0"/>
          <a:pathLst>
            <a:path>
              <a:moveTo>
                <a:pt x="0" y="1121037"/>
              </a:moveTo>
              <a:lnTo>
                <a:pt x="314412" y="1121037"/>
              </a:lnTo>
              <a:lnTo>
                <a:pt x="314412" y="0"/>
              </a:lnTo>
              <a:lnTo>
                <a:pt x="628824" y="0"/>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3274109" y="3560246"/>
        <a:ext cx="64267" cy="64267"/>
      </dsp:txXfrm>
    </dsp:sp>
    <dsp:sp modelId="{45B33AA9-76FA-4EBD-988C-1421CEBD8463}">
      <dsp:nvSpPr>
        <dsp:cNvPr id="0" name=""/>
        <dsp:cNvSpPr/>
      </dsp:nvSpPr>
      <dsp:spPr>
        <a:xfrm>
          <a:off x="6764777" y="1687715"/>
          <a:ext cx="628824" cy="91440"/>
        </a:xfrm>
        <a:custGeom>
          <a:avLst/>
          <a:gdLst/>
          <a:ahLst/>
          <a:cxnLst/>
          <a:rect l="0" t="0" r="0" b="0"/>
          <a:pathLst>
            <a:path>
              <a:moveTo>
                <a:pt x="0" y="45720"/>
              </a:moveTo>
              <a:lnTo>
                <a:pt x="628824" y="45720"/>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63468" y="1717715"/>
        <a:ext cx="31441" cy="31441"/>
      </dsp:txXfrm>
    </dsp:sp>
    <dsp:sp modelId="{2E764D2F-D7A2-4526-A700-886A815E4026}">
      <dsp:nvSpPr>
        <dsp:cNvPr id="0" name=""/>
        <dsp:cNvSpPr/>
      </dsp:nvSpPr>
      <dsp:spPr>
        <a:xfrm>
          <a:off x="2991831" y="1733435"/>
          <a:ext cx="628824" cy="2419463"/>
        </a:xfrm>
        <a:custGeom>
          <a:avLst/>
          <a:gdLst/>
          <a:ahLst/>
          <a:cxnLst/>
          <a:rect l="0" t="0" r="0" b="0"/>
          <a:pathLst>
            <a:path>
              <a:moveTo>
                <a:pt x="0" y="2419463"/>
              </a:moveTo>
              <a:lnTo>
                <a:pt x="314412" y="2419463"/>
              </a:lnTo>
              <a:lnTo>
                <a:pt x="314412" y="0"/>
              </a:lnTo>
              <a:lnTo>
                <a:pt x="628824" y="0"/>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b="1" kern="1200"/>
        </a:p>
      </dsp:txBody>
      <dsp:txXfrm>
        <a:off x="3243747" y="2880671"/>
        <a:ext cx="124992" cy="124992"/>
      </dsp:txXfrm>
    </dsp:sp>
    <dsp:sp modelId="{F2D31405-694D-461E-92D2-79CD472B1019}">
      <dsp:nvSpPr>
        <dsp:cNvPr id="0" name=""/>
        <dsp:cNvSpPr/>
      </dsp:nvSpPr>
      <dsp:spPr>
        <a:xfrm>
          <a:off x="6764777" y="435349"/>
          <a:ext cx="628824" cy="91440"/>
        </a:xfrm>
        <a:custGeom>
          <a:avLst/>
          <a:gdLst/>
          <a:ahLst/>
          <a:cxnLst/>
          <a:rect l="0" t="0" r="0" b="0"/>
          <a:pathLst>
            <a:path>
              <a:moveTo>
                <a:pt x="0" y="45720"/>
              </a:moveTo>
              <a:lnTo>
                <a:pt x="628824" y="45720"/>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1" kern="1200"/>
        </a:p>
      </dsp:txBody>
      <dsp:txXfrm>
        <a:off x="7063468" y="465348"/>
        <a:ext cx="31441" cy="31441"/>
      </dsp:txXfrm>
    </dsp:sp>
    <dsp:sp modelId="{4C17FDF3-4D28-4674-A563-5BC7C0757C7D}">
      <dsp:nvSpPr>
        <dsp:cNvPr id="0" name=""/>
        <dsp:cNvSpPr/>
      </dsp:nvSpPr>
      <dsp:spPr>
        <a:xfrm>
          <a:off x="2991831" y="481069"/>
          <a:ext cx="628824" cy="3671830"/>
        </a:xfrm>
        <a:custGeom>
          <a:avLst/>
          <a:gdLst/>
          <a:ahLst/>
          <a:cxnLst/>
          <a:rect l="0" t="0" r="0" b="0"/>
          <a:pathLst>
            <a:path>
              <a:moveTo>
                <a:pt x="0" y="3671830"/>
              </a:moveTo>
              <a:lnTo>
                <a:pt x="314412" y="3671830"/>
              </a:lnTo>
              <a:lnTo>
                <a:pt x="314412" y="0"/>
              </a:lnTo>
              <a:lnTo>
                <a:pt x="628824" y="0"/>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zh-CN" altLang="en-US" sz="1300" b="1" kern="1200"/>
        </a:p>
      </dsp:txBody>
      <dsp:txXfrm>
        <a:off x="3213111" y="2223852"/>
        <a:ext cx="186264" cy="186264"/>
      </dsp:txXfrm>
    </dsp:sp>
    <dsp:sp modelId="{2D504DC4-280D-41CD-B985-D4C22E1368CC}">
      <dsp:nvSpPr>
        <dsp:cNvPr id="0" name=""/>
        <dsp:cNvSpPr/>
      </dsp:nvSpPr>
      <dsp:spPr>
        <a:xfrm rot="16200000">
          <a:off x="-1415566" y="2999884"/>
          <a:ext cx="6508764" cy="2306030"/>
        </a:xfrm>
        <a:prstGeom prst="rect">
          <a:avLst/>
        </a:prstGeom>
        <a:gradFill rotWithShape="0">
          <a:gsLst>
            <a:gs pos="0">
              <a:schemeClr val="accent1">
                <a:alpha val="80000"/>
                <a:hueOff val="0"/>
                <a:satOff val="0"/>
                <a:lumOff val="0"/>
                <a:alphaOff val="0"/>
                <a:shade val="51000"/>
                <a:satMod val="130000"/>
              </a:schemeClr>
            </a:gs>
            <a:gs pos="80000">
              <a:schemeClr val="accent1">
                <a:alpha val="80000"/>
                <a:hueOff val="0"/>
                <a:satOff val="0"/>
                <a:lumOff val="0"/>
                <a:alphaOff val="0"/>
                <a:shade val="93000"/>
                <a:satMod val="130000"/>
              </a:schemeClr>
            </a:gs>
            <a:gs pos="100000">
              <a:schemeClr val="accent1">
                <a:alpha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vert" wrap="square" lIns="16510" tIns="16510" rIns="16510" bIns="16510" numCol="1" spcCol="1270" anchor="ctr" anchorCtr="0">
          <a:noAutofit/>
        </a:bodyPr>
        <a:lstStyle/>
        <a:p>
          <a:pPr marL="0" lvl="0" indent="0" algn="ctr" defTabSz="1155700">
            <a:lnSpc>
              <a:spcPct val="150000"/>
            </a:lnSpc>
            <a:spcBef>
              <a:spcPct val="0"/>
            </a:spcBef>
            <a:spcAft>
              <a:spcPct val="35000"/>
            </a:spcAft>
            <a:buNone/>
          </a:pPr>
          <a:r>
            <a:rPr lang="zh-CN" altLang="en-US" sz="2600" b="1" kern="1200" dirty="0"/>
            <a:t>科技成果转化的</a:t>
          </a:r>
          <a:endParaRPr lang="en-US" altLang="zh-CN" sz="2600" b="1" kern="1200" dirty="0"/>
        </a:p>
        <a:p>
          <a:pPr marL="0" lvl="0" indent="0" algn="ctr" defTabSz="1155700">
            <a:lnSpc>
              <a:spcPct val="150000"/>
            </a:lnSpc>
            <a:spcBef>
              <a:spcPct val="0"/>
            </a:spcBef>
            <a:spcAft>
              <a:spcPct val="35000"/>
            </a:spcAft>
            <a:buNone/>
          </a:pPr>
          <a:r>
            <a:rPr lang="zh-CN" altLang="en-US" sz="2600" b="1" kern="1200" dirty="0"/>
            <a:t>法律风险分析</a:t>
          </a:r>
        </a:p>
      </dsp:txBody>
      <dsp:txXfrm>
        <a:off x="-1415566" y="2999884"/>
        <a:ext cx="6508764" cy="2306030"/>
      </dsp:txXfrm>
    </dsp:sp>
    <dsp:sp modelId="{AA81AFB0-1684-4246-B844-6F2841B29D66}">
      <dsp:nvSpPr>
        <dsp:cNvPr id="0" name=""/>
        <dsp:cNvSpPr/>
      </dsp:nvSpPr>
      <dsp:spPr>
        <a:xfrm>
          <a:off x="3620656" y="1782"/>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accent6">
                  <a:lumMod val="75000"/>
                </a:schemeClr>
              </a:solidFill>
              <a:effectLst>
                <a:outerShdw blurRad="38100" dist="38100" dir="2700000" algn="tl">
                  <a:srgbClr val="000000">
                    <a:alpha val="43137"/>
                  </a:srgbClr>
                </a:outerShdw>
              </a:effectLst>
            </a:rPr>
            <a:t>估值难</a:t>
          </a:r>
        </a:p>
      </dsp:txBody>
      <dsp:txXfrm>
        <a:off x="3620656" y="1782"/>
        <a:ext cx="3144121" cy="958573"/>
      </dsp:txXfrm>
    </dsp:sp>
    <dsp:sp modelId="{30A9126F-191A-43DF-9E75-DF7157FCB0FA}">
      <dsp:nvSpPr>
        <dsp:cNvPr id="0" name=""/>
        <dsp:cNvSpPr/>
      </dsp:nvSpPr>
      <dsp:spPr>
        <a:xfrm>
          <a:off x="7393601" y="47841"/>
          <a:ext cx="8684597" cy="866454"/>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accent6">
                  <a:lumMod val="75000"/>
                </a:schemeClr>
              </a:solidFill>
              <a:effectLst>
                <a:outerShdw blurRad="38100" dist="38100" dir="2700000" algn="tl">
                  <a:srgbClr val="000000">
                    <a:alpha val="43137"/>
                  </a:srgbClr>
                </a:outerShdw>
              </a:effectLst>
            </a:rPr>
            <a:t>难以预测：通过交易结构设计，合理分担风险</a:t>
          </a:r>
        </a:p>
      </dsp:txBody>
      <dsp:txXfrm>
        <a:off x="7393601" y="47841"/>
        <a:ext cx="8684597" cy="866454"/>
      </dsp:txXfrm>
    </dsp:sp>
    <dsp:sp modelId="{A54D8035-E9D3-4C79-94ED-70786D4B6D4D}">
      <dsp:nvSpPr>
        <dsp:cNvPr id="0" name=""/>
        <dsp:cNvSpPr/>
      </dsp:nvSpPr>
      <dsp:spPr>
        <a:xfrm>
          <a:off x="3620656" y="1254149"/>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权利稳定性及保护效力风险</a:t>
          </a:r>
        </a:p>
      </dsp:txBody>
      <dsp:txXfrm>
        <a:off x="3620656" y="1254149"/>
        <a:ext cx="3144121" cy="958573"/>
      </dsp:txXfrm>
    </dsp:sp>
    <dsp:sp modelId="{3797216A-6174-422A-9999-FC9405663351}">
      <dsp:nvSpPr>
        <dsp:cNvPr id="0" name=""/>
        <dsp:cNvSpPr/>
      </dsp:nvSpPr>
      <dsp:spPr>
        <a:xfrm>
          <a:off x="7393601" y="1153939"/>
          <a:ext cx="8684597" cy="1158992"/>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被无效</a:t>
          </a:r>
          <a:r>
            <a:rPr lang="en-US" altLang="zh-CN" sz="2300" b="1" kern="1200" dirty="0"/>
            <a:t>/</a:t>
          </a:r>
          <a:r>
            <a:rPr lang="zh-CN" altLang="en-US" sz="2300" b="1" kern="1200" dirty="0"/>
            <a:t>撤销的几率高：稳定性分析</a:t>
          </a:r>
          <a:endParaRPr lang="en-US" altLang="zh-CN" sz="2300" b="1" kern="1200" dirty="0"/>
        </a:p>
        <a:p>
          <a:pPr marL="0" lvl="0" indent="0" algn="ctr" defTabSz="1022350">
            <a:lnSpc>
              <a:spcPct val="90000"/>
            </a:lnSpc>
            <a:spcBef>
              <a:spcPct val="0"/>
            </a:spcBef>
            <a:spcAft>
              <a:spcPct val="35000"/>
            </a:spcAft>
            <a:buNone/>
          </a:pPr>
          <a:r>
            <a:rPr lang="zh-CN" altLang="en-US" sz="2300" b="1" kern="1200" dirty="0"/>
            <a:t>保护效力具有不确定性：知识产权与目标技术的对应性分析</a:t>
          </a:r>
        </a:p>
      </dsp:txBody>
      <dsp:txXfrm>
        <a:off x="7393601" y="1153939"/>
        <a:ext cx="8684597" cy="1158992"/>
      </dsp:txXfrm>
    </dsp:sp>
    <dsp:sp modelId="{5C637F91-F4F3-455D-A100-40A26DD67B58}">
      <dsp:nvSpPr>
        <dsp:cNvPr id="0" name=""/>
        <dsp:cNvSpPr/>
      </dsp:nvSpPr>
      <dsp:spPr>
        <a:xfrm>
          <a:off x="3620656" y="2552575"/>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侵权的风险</a:t>
          </a:r>
        </a:p>
      </dsp:txBody>
      <dsp:txXfrm>
        <a:off x="3620656" y="2552575"/>
        <a:ext cx="3144121" cy="958573"/>
      </dsp:txXfrm>
    </dsp:sp>
    <dsp:sp modelId="{C034AEF4-77F0-4D39-97C6-2D6CC29F509F}">
      <dsp:nvSpPr>
        <dsp:cNvPr id="0" name=""/>
        <dsp:cNvSpPr/>
      </dsp:nvSpPr>
      <dsp:spPr>
        <a:xfrm>
          <a:off x="7393601" y="2552575"/>
          <a:ext cx="8684597" cy="958573"/>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100000"/>
            </a:lnSpc>
            <a:spcBef>
              <a:spcPct val="0"/>
            </a:spcBef>
            <a:spcAft>
              <a:spcPct val="35000"/>
            </a:spcAft>
            <a:buNone/>
          </a:pPr>
          <a:r>
            <a:rPr lang="zh-CN" altLang="en-US" sz="2300" b="1" kern="1200" dirty="0"/>
            <a:t>使用到他人受保护的技术：</a:t>
          </a:r>
          <a:r>
            <a:rPr lang="en-US" altLang="zh-CN" sz="2300" b="1" kern="1200" dirty="0"/>
            <a:t>FTO</a:t>
          </a:r>
          <a:r>
            <a:rPr lang="zh-CN" altLang="en-US" sz="2300" b="1" kern="1200" dirty="0"/>
            <a:t>分析</a:t>
          </a:r>
        </a:p>
      </dsp:txBody>
      <dsp:txXfrm>
        <a:off x="7393601" y="2552575"/>
        <a:ext cx="8684597" cy="958573"/>
      </dsp:txXfrm>
    </dsp:sp>
    <dsp:sp modelId="{A312880A-7A5D-4144-99F2-6C170ADF6DB4}">
      <dsp:nvSpPr>
        <dsp:cNvPr id="0" name=""/>
        <dsp:cNvSpPr/>
      </dsp:nvSpPr>
      <dsp:spPr>
        <a:xfrm>
          <a:off x="3620656" y="3750792"/>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权利归属的风险</a:t>
          </a:r>
        </a:p>
      </dsp:txBody>
      <dsp:txXfrm>
        <a:off x="3620656" y="3750792"/>
        <a:ext cx="3144121" cy="958573"/>
      </dsp:txXfrm>
    </dsp:sp>
    <dsp:sp modelId="{FF4F753E-8849-4E0C-923A-A0BCD80F7D2E}">
      <dsp:nvSpPr>
        <dsp:cNvPr id="0" name=""/>
        <dsp:cNvSpPr/>
      </dsp:nvSpPr>
      <dsp:spPr>
        <a:xfrm>
          <a:off x="7439034" y="3754540"/>
          <a:ext cx="8684597" cy="958573"/>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人员流动、商务合作：合规管理、尽职调查</a:t>
          </a:r>
        </a:p>
      </dsp:txBody>
      <dsp:txXfrm>
        <a:off x="7439034" y="3754540"/>
        <a:ext cx="8684597" cy="958573"/>
      </dsp:txXfrm>
    </dsp:sp>
    <dsp:sp modelId="{22D74C2A-6209-4013-B012-FA7D13045130}">
      <dsp:nvSpPr>
        <dsp:cNvPr id="0" name=""/>
        <dsp:cNvSpPr/>
      </dsp:nvSpPr>
      <dsp:spPr>
        <a:xfrm>
          <a:off x="3620656" y="4949009"/>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奖酬及署名风险</a:t>
          </a:r>
        </a:p>
      </dsp:txBody>
      <dsp:txXfrm>
        <a:off x="3620656" y="4949009"/>
        <a:ext cx="3144121" cy="958573"/>
      </dsp:txXfrm>
    </dsp:sp>
    <dsp:sp modelId="{2B1A3868-BDC3-42B4-92EE-869110275A70}">
      <dsp:nvSpPr>
        <dsp:cNvPr id="0" name=""/>
        <dsp:cNvSpPr/>
      </dsp:nvSpPr>
      <dsp:spPr>
        <a:xfrm>
          <a:off x="7393601" y="4949009"/>
          <a:ext cx="8684597" cy="958573"/>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发明人奖励报酬、发明人署名：合规管理</a:t>
          </a:r>
        </a:p>
      </dsp:txBody>
      <dsp:txXfrm>
        <a:off x="7393601" y="4949009"/>
        <a:ext cx="8684597" cy="958573"/>
      </dsp:txXfrm>
    </dsp:sp>
    <dsp:sp modelId="{BB807A1A-5C26-45D9-A492-F3613295FD71}">
      <dsp:nvSpPr>
        <dsp:cNvPr id="0" name=""/>
        <dsp:cNvSpPr/>
      </dsp:nvSpPr>
      <dsp:spPr>
        <a:xfrm>
          <a:off x="3620656" y="6147226"/>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商业秘密纠纷风险</a:t>
          </a:r>
        </a:p>
      </dsp:txBody>
      <dsp:txXfrm>
        <a:off x="3620656" y="6147226"/>
        <a:ext cx="3144121" cy="958573"/>
      </dsp:txXfrm>
    </dsp:sp>
    <dsp:sp modelId="{0AEE99D3-CEFE-4C19-A3BB-8FE3B190C01C}">
      <dsp:nvSpPr>
        <dsp:cNvPr id="0" name=""/>
        <dsp:cNvSpPr/>
      </dsp:nvSpPr>
      <dsp:spPr>
        <a:xfrm>
          <a:off x="7393601" y="6147226"/>
          <a:ext cx="8684597" cy="958573"/>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人员流动、商务合作：合规管理</a:t>
          </a:r>
        </a:p>
      </dsp:txBody>
      <dsp:txXfrm>
        <a:off x="7393601" y="6147226"/>
        <a:ext cx="8684597" cy="958573"/>
      </dsp:txXfrm>
    </dsp:sp>
    <dsp:sp modelId="{8242D50C-5A2F-493B-939C-FD177A058BFD}">
      <dsp:nvSpPr>
        <dsp:cNvPr id="0" name=""/>
        <dsp:cNvSpPr/>
      </dsp:nvSpPr>
      <dsp:spPr>
        <a:xfrm>
          <a:off x="3620656" y="7345443"/>
          <a:ext cx="3144121" cy="958573"/>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技术监管合规风险</a:t>
          </a:r>
        </a:p>
      </dsp:txBody>
      <dsp:txXfrm>
        <a:off x="3620656" y="7345443"/>
        <a:ext cx="3144121" cy="958573"/>
      </dsp:txXfrm>
    </dsp:sp>
    <dsp:sp modelId="{5E7A4291-BC71-46AF-96EB-9F4EF455D732}">
      <dsp:nvSpPr>
        <dsp:cNvPr id="0" name=""/>
        <dsp:cNvSpPr/>
      </dsp:nvSpPr>
      <dsp:spPr>
        <a:xfrm>
          <a:off x="7427055" y="7347225"/>
          <a:ext cx="8684597" cy="958573"/>
        </a:xfrm>
        <a:prstGeom prst="rect">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国有资产监管、进出口监管、遗传资源</a:t>
          </a:r>
        </a:p>
      </dsp:txBody>
      <dsp:txXfrm>
        <a:off x="7427055" y="7347225"/>
        <a:ext cx="8684597" cy="95857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rSet csTypeId="urn:microsoft.com/office/officeart/2005/8/colors/accent6_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6">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4" y="0"/>
            <a:ext cx="2945659" cy="498136"/>
          </a:xfrm>
          <a:prstGeom prst="rect">
            <a:avLst/>
          </a:prstGeom>
        </p:spPr>
        <p:txBody>
          <a:bodyPr vert="horz" lIns="91440" tIns="45720" rIns="91440" bIns="45720" rtlCol="0"/>
          <a:lstStyle>
            <a:lvl1pPr algn="r">
              <a:defRPr sz="1200"/>
            </a:lvl1pPr>
          </a:lstStyle>
          <a:p>
            <a:fld id="{72C7EDF0-D57D-4C6C-93BC-02D6BFF80FA1}" type="datetimeFigureOut">
              <a:rPr lang="zh-CN" altLang="en-US" smtClean="0"/>
              <a:t>2025/5/22</a:t>
            </a:fld>
            <a:endParaRPr lang="zh-CN" altLang="en-US"/>
          </a:p>
        </p:txBody>
      </p:sp>
      <p:sp>
        <p:nvSpPr>
          <p:cNvPr id="4" name="页脚占位符 3"/>
          <p:cNvSpPr>
            <a:spLocks noGrp="1"/>
          </p:cNvSpPr>
          <p:nvPr>
            <p:ph type="ftr" sz="quarter" idx="2"/>
          </p:nvPr>
        </p:nvSpPr>
        <p:spPr>
          <a:xfrm>
            <a:off x="1" y="9430092"/>
            <a:ext cx="2945659" cy="49813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4" y="9430092"/>
            <a:ext cx="2945659" cy="498135"/>
          </a:xfrm>
          <a:prstGeom prst="rect">
            <a:avLst/>
          </a:prstGeom>
        </p:spPr>
        <p:txBody>
          <a:bodyPr vert="horz" lIns="91440" tIns="45720" rIns="91440" bIns="45720" rtlCol="0" anchor="b"/>
          <a:lstStyle>
            <a:lvl1pPr algn="r">
              <a:defRPr sz="1200"/>
            </a:lvl1pPr>
          </a:lstStyle>
          <a:p>
            <a:fld id="{DCDBFDC1-53BD-4FBB-9ECB-BB81219675F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14: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1 105,'2077'0,"-2028"-4,0-1,0-3,0-1,48-18,-36 11,102-15,-119 27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9: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0 106,'1'-2,"-1"0,1 1,-1-1,1 0,0 0,0 1,0-1,0 0,0 1,0-1,0 1,0 0,1-1,-1 1,0 0,1 0,-1 0,1 0,0 0,-1 0,1 0,0 0,-1 0,1 1,0-1,3 0,56-10,-55 11,76-6,114 7,48-3,-132-16,7-2,454 6,-454 14,515 35,-468-22,335-5,-289-10,2795 2,-2988-1,0 0,0-1,0-1,0 0,19-8,-5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4 159,'0'0,"0"0,0 0,0 0,0 0,0 0,0-1,0 1,0 0,0 0,0 0,0 0,0 0,0 0,0 0,0-1,0 1,0 0,0 0,0 0,0 0,0 0,0 0,0 0,0-1,0 1,0 0,0 0,0 0,0 0,0 0,0 0,0 0,0-1,0 1,-1 0,1 0,0 0,0 0,0 0,0 0,0 0,0 0,0 0,0 0,-1 0,1 0,0 0,0 0,0 0,0 0,0 0,0 0,0 0,-1 0,1 0,0 0,0 0,0 0,0 0,0 0,16-10,28-10,33-3,142-24,-113 27,-47 7,101-7,272 18,-213 5,756-4,-926 4,0 2,58 12,32 5,3 4,-95-16,58 7,-62-14,-17-3,0 2,-1 1,1 1,-1 1,0 1,44 18,-41-12,1-1,0-1,0-1,1-2,1-1,-1-2,1 0,39-2,128-3,137 8,-225 5,272 19,-330-27,92 18,-92-12,88 6,-96-13,81 17,10 2,341-14,-270-11,259 3,-420 2,-1 3,64 13,-55-7,60 3,343-10,-237-7,1294 3,-1457 3,92 17,-9-1,88-9,124 14,55 9,4-34,-164-1,923 2,-1133-2,1-2,41-9,-4 1,107-20,-86 14,121-7,-153 22,-12 2,-1-2,56-11,150-37,-186 38,1 3,0 3,132 5,-159 0,0-2,68-15,50-5,-145 23,18 0,-1-2,68-15,124-33,-172 39,0 3,96-4,112 14,-107 2,602-3,-719-2,0-2,74-17,-66 10,52-4,-68 13,-19-1,-13-4,-6-4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1 109,'1299'0,"-1254"-3,0-1,62-15,-53 9,58-5,82 15,27-3,-178-2,48-13,34-5,312 14,-252 12,487-3,-627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1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0,'8'0,"13"0,10 0,19 0,9 0,3 0,0 0,-1 0,-3 0,-2 0,-2 0,-1 0,-1 0,-1 0,-9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0 314,'1203'0,"-1095"6,0 4,127 28,30 5,-166-36,140-7,30 1,-85 23,11 0,-85-20,63 5,-169-9,540 41,-299-16,-19 0,-8-25,52 2,-118 22,-5-1,-76-18,170 18,-54-5,206-6,-61 14,-40-1,509-23,-382-5,-374 5,-16-1,43-3,-65 2,-1-1,1 0,-1 0,0-1,0 0,0 0,0 0,0-1,0 0,0 0,-1 0,7-6,-9 7,0-1,0 1,-1-1,1 0,-1 0,0 0,0 0,0-1,0 1,0 0,-1-1,1 1,-1-1,0 0,0 1,-1-1,1 0,-1 0,0 1,0-1,0 0,0 0,0 0,-1 1,0-1,0 0,0 1,0-1,-1 1,-2-7,-1 3,1 0,-1 0,-1 1,1-1,-1 1,0 0,0 1,-1-1,0 1,0 1,0-1,0 1,-10-3,-14-4,0 3,-1 0,0 2,0 2,-49-1,29 1,-54-10,16 1,-1 4,-171 4,211 5,7-2,0-2,-67-15,57 9,-56-4,49 7,0-3,-84-24,-65-11,84 35,-170 7,206 4,38-3,1-3,-98-23,95 17,-101-26,27 14,26 4,-190-11,-73 32,-142-3,270-24,-58-2,262 24,0 0,-56-14,-35-5,-368 15,282 9,-1497-2,1672 3,1 0,0 2,0 2,-49 17,77-22,-1 0,1 1,0 0,0 0,1 1,-1-1,1 1,0 1,0-1,0 1,-6 7,-1 4,0 2,-13 23,10-15,12-21,-2 2,1 1,0 0,-5 14,8-20,1-1,-1 1,1 0,-1 0,1-1,0 1,0 0,0 0,0 0,0-1,0 1,0 0,1 0,-1 0,0-1,1 1,0 0,-1-1,1 1,0 0,0-1,0 1,0-1,2 3,1-1,0 0,1 0,-1-1,1 1,-1-1,1 0,-1-1,1 1,0-1,0 0,7 1,62 2,-52-3,560-3,-207-3,6145 5,-6475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55,'12'0,"22"1,1-2,0-1,0-2,46-10,-33 3,1 2,96-5,104 14,-128 2,2697 0,-1515-3,-1263 3,-1 2,67 15,-61-10,75 7,-33-13,-18-1,107 16,-79-3,147 3,99-19,-128-2,427 3,-561 4,112 19,-110-10,103 1,1011-16,-1155 4,-1 2,66 15,-59-9,69 5,405-11,-267-7,1557 3,-1768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1,'0'9,"0"11,9 4,4-4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8: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0,'2128'0,"-2052"4,85 14,-10 0,84 11,33 2,-39-3,-133-14,102 3,-17-18,78 2,-94 22,-9-2,435-13,-350-10,842 2,-1013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9: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55,'733'0,"-680"4,0 1,0 3,65 18,49 9,251-3,5-35,-153-1,146 25,39 9,1-27,-336-3,-62 3,110 20,19 2,234-22,-224-6,-163 5,-1 2,1 1,37 10,-32-6,68 7,347-12,-232-7,482 3,-667-2,0-2,69-16,-63 11,66-6,330 11,-226 7,2449-3,-2611-3,-1-2,54-12,43-5,-119 20,9-1,-1-1,63-15,-51 7,90-8,3-1,-136 20,179-47,-36 11,-69 20,-24 5,0 3,88-3,113 13,-124 1,10-2,220 7,-287-2,0 4,129 33,-95-9,-65-17,0-3,1-2,89 11,-64-19,-26-2,1 3,48 8,58 19,0-8,2-6,178-3,-214-14,142 18,-74 1,226-5,-306-9,0 4,138 31,-26-4,-97-25,215-8,-161-6,2577 3,-2702-3,0-2,0-3,-1-1,65-22,-24 3,-35 10,-1 3,2 1,108-11,-148 24,1 0,0-1,-1-1,24-7,-35 9,-1-1,0 1,1-1,-1 0,0 0,0 0,1 0,-2-1,1 1,0-1,2-3,-3 4,-1 0,0 0,0 0,0 0,0 0,0-1,-1 1,1 0,-1-1,1 1,-1 0,0-1,0 1,0-1,0 1,0 0,-1-1,1 1,-1-3,-1 2,1 0,-1 0,1 0,-1 0,0 0,0 0,0 0,0 1,-1-1,1 1,-1 0,1 0,-1 0,0 0,0 0,0 0,0 1,0-1,0 1,0 0,-5-1,-7-2,-1 0,0 1,-17 0,-289 1,161 6,-3049-3,1597-2,1564-2,-1-1,-55-14,-40-4,-126 14,242 4,-53-14,52 10,-41-5,-215 6,217 8,24-1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14: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0,'3268'0,"-3224"0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14: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0,'5445'0,"-5401"0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14: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0,'2437'0,"-2392"0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14: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1,'1131'0,"-1032"4,101 18,70 4,-118-28,-86 0,0 2,89 12,237 26,-275-31,99 18,-115-11,107 0,-45-16,135 4,-165 21,-8-1,-22-16,-62-5,-1 2,67 13,-47-5,1-3,97 2,-139-10,60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14: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0,'2908'0,"-2851"3,-1 3,57 12,75 8,34 0,15 0,-100-24,-75-3,-1 3,100 16,-84-4,0-5,131 1,-164-10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7: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0,'522'0,"-474"3,0 2,-1 2,71 21,14 1,263 27,-280-41,0-4,121-5,-148-2,157 27,-182-21,52 10,-36-5,105 5,-25-20,41 2,-156 4,48 11,30 4,-26-13,87 12,-73-5,141 3,115-19,-149-2,1557 3,-1739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7: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1 106,'0'-2,"0"1,1-1,-1 1,1-1,-1 1,1 0,-1-1,1 1,0 0,0 0,0 0,-1-1,1 1,0 0,1 0,-1 0,0 0,0 0,0 1,0-1,1 0,-1 1,0-1,1 0,-1 1,3-1,43-9,-38 9,89-10,-1 6,114 6,-72 2,897-3,-992-2,-1-2,56-13,55-6,484 15,-362 11,1119-3,-1307 4,104 17,37 4,-207-24,33 1,103 18,-77-6,96 3,32 4,-62-4,293-4,-403-11,-1 2,1 1,38 10,-32-5,72 6,93 10,-135-14,91 4,-114-16,-5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8:27: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1,'2472'0,"-2421"2,-1 3,52 11,60 7,226 31,-96-9,93-34,-30-2,39 54,-341-53,104 11,17 3,-98-12,1-4,139-1,54 4,586 72,-430-72,-378-9,1 2,52 12,12 1,81-5,-144-11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A1E6282B-4044-4350-A283-E2AE6C254C5B}" type="datetimeFigureOut">
              <a:rPr lang="zh-CN" altLang="en-US" smtClean="0"/>
              <a:t>2025/5/22</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4" y="9430092"/>
            <a:ext cx="2945659" cy="498135"/>
          </a:xfrm>
          <a:prstGeom prst="rect">
            <a:avLst/>
          </a:prstGeom>
        </p:spPr>
        <p:txBody>
          <a:bodyPr vert="horz" lIns="91440" tIns="45720" rIns="91440" bIns="45720" rtlCol="0" anchor="b"/>
          <a:lstStyle>
            <a:lvl1pPr algn="r">
              <a:defRPr sz="1200"/>
            </a:lvl1pPr>
          </a:lstStyle>
          <a:p>
            <a:fld id="{3DE993F8-5799-43D7-8E80-1BEB929ED379}"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文本框 3"/>
          <p:cNvSpPr txBox="1"/>
          <p:nvPr/>
        </p:nvSpPr>
        <p:spPr>
          <a:xfrm>
            <a:off x="-2153285" y="2390775"/>
            <a:ext cx="2265680" cy="368300"/>
          </a:xfrm>
          <a:prstGeom prst="rect">
            <a:avLst/>
          </a:prstGeom>
          <a:noFill/>
        </p:spPr>
        <p:txBody>
          <a:bodyPr wrap="square" rtlCol="0">
            <a:spAutoFit/>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6948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渐变色：提取</a:t>
            </a:r>
          </a:p>
        </p:txBody>
      </p:sp>
    </p:spTree>
    <p:extLst>
      <p:ext uri="{BB962C8B-B14F-4D97-AF65-F5344CB8AC3E}">
        <p14:creationId xmlns:p14="http://schemas.microsoft.com/office/powerpoint/2010/main" val="1235020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2638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渐变</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5323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27984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1.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空白标准页">
    <p:spTree>
      <p:nvGrpSpPr>
        <p:cNvPr id="1" name=""/>
        <p:cNvGrpSpPr/>
        <p:nvPr/>
      </p:nvGrpSpPr>
      <p:grpSpPr>
        <a:xfrm>
          <a:off x="0" y="0"/>
          <a:ext cx="0" cy="0"/>
          <a:chOff x="0" y="0"/>
          <a:chExt cx="0" cy="0"/>
        </a:xfrm>
      </p:grpSpPr>
      <p:sp>
        <p:nvSpPr>
          <p:cNvPr id="13" name="文本占位符 4"/>
          <p:cNvSpPr>
            <a:spLocks noGrp="1"/>
          </p:cNvSpPr>
          <p:nvPr>
            <p:ph type="body" sz="quarter" idx="74"/>
          </p:nvPr>
        </p:nvSpPr>
        <p:spPr>
          <a:xfrm>
            <a:off x="1015057" y="1276113"/>
            <a:ext cx="9523990" cy="793750"/>
          </a:xfrm>
          <a:prstGeom prst="rect">
            <a:avLst/>
          </a:prstGeom>
        </p:spPr>
        <p:txBody>
          <a:bodyPr/>
          <a:lstStyle>
            <a:lvl1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1pPr>
            <a:lvl2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2pPr>
            <a:lvl3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3pPr>
            <a:lvl4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4pPr>
            <a:lvl5pPr>
              <a:defRPr lang="zh-CN" altLang="en-US" sz="5390" kern="1200" dirty="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dirty="0"/>
              <a:t>单击此处编辑母版文本样式</a:t>
            </a:r>
          </a:p>
        </p:txBody>
      </p:sp>
      <p:sp>
        <p:nvSpPr>
          <p:cNvPr id="14" name="内容占位符 2"/>
          <p:cNvSpPr>
            <a:spLocks noGrp="1"/>
          </p:cNvSpPr>
          <p:nvPr>
            <p:ph sz="quarter" idx="77"/>
          </p:nvPr>
        </p:nvSpPr>
        <p:spPr>
          <a:xfrm>
            <a:off x="1015056" y="558127"/>
            <a:ext cx="6079368" cy="793750"/>
          </a:xfrm>
          <a:prstGeom prst="rect">
            <a:avLst/>
          </a:prstGeom>
        </p:spPr>
        <p:txBody>
          <a:bodyPr/>
          <a:lstStyle>
            <a:lvl1pPr>
              <a:defRPr>
                <a:solidFill>
                  <a:srgbClr val="AD887A"/>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p:txBody>
      </p:sp>
    </p:spTree>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349293" y="9042360"/>
            <a:ext cx="2700000" cy="316800"/>
          </a:xfrm>
        </p:spPr>
        <p:txBody>
          <a:bodyPr/>
          <a:lstStyle/>
          <a:p>
            <a:fld id="{760FBDFE-C587-4B4C-A407-44438C67B59E}" type="datetimeFigureOut">
              <a:rPr lang="zh-CN" altLang="en-US" smtClean="0"/>
              <a:t>2025/5/22</a:t>
            </a:fld>
            <a:endParaRPr lang="zh-CN" altLang="en-US"/>
          </a:p>
        </p:txBody>
      </p:sp>
      <p:sp>
        <p:nvSpPr>
          <p:cNvPr id="3" name="页脚占位符 2"/>
          <p:cNvSpPr>
            <a:spLocks noGrp="1"/>
          </p:cNvSpPr>
          <p:nvPr>
            <p:ph type="ftr" sz="quarter" idx="11"/>
            <p:custDataLst>
              <p:tags r:id="rId2"/>
            </p:custDataLst>
          </p:nvPr>
        </p:nvSpPr>
        <p:spPr>
          <a:xfrm>
            <a:off x="7853293" y="904236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2614893" y="904236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空白标准页">
    <p:spTree>
      <p:nvGrpSpPr>
        <p:cNvPr id="1" name=""/>
        <p:cNvGrpSpPr/>
        <p:nvPr/>
      </p:nvGrpSpPr>
      <p:grpSpPr>
        <a:xfrm>
          <a:off x="0" y="0"/>
          <a:ext cx="0" cy="0"/>
          <a:chOff x="0" y="0"/>
          <a:chExt cx="0" cy="0"/>
        </a:xfrm>
      </p:grpSpPr>
      <p:sp>
        <p:nvSpPr>
          <p:cNvPr id="13" name="文本占位符 4"/>
          <p:cNvSpPr>
            <a:spLocks noGrp="1"/>
          </p:cNvSpPr>
          <p:nvPr>
            <p:ph type="body" sz="quarter" idx="74"/>
          </p:nvPr>
        </p:nvSpPr>
        <p:spPr>
          <a:xfrm>
            <a:off x="1015057" y="1276113"/>
            <a:ext cx="9523990" cy="793750"/>
          </a:xfrm>
          <a:prstGeom prst="rect">
            <a:avLst/>
          </a:prstGeom>
        </p:spPr>
        <p:txBody>
          <a:bodyPr/>
          <a:lstStyle>
            <a:lvl1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1pPr>
            <a:lvl2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2pPr>
            <a:lvl3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3pPr>
            <a:lvl4pPr>
              <a:defRPr lang="zh-CN" altLang="en-US" sz="5390" kern="1200" dirty="0" smtClean="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4pPr>
            <a:lvl5pPr>
              <a:defRPr lang="zh-CN" altLang="en-US" sz="5390" kern="1200" dirty="0">
                <a:solidFill>
                  <a:srgbClr val="13316B"/>
                </a:solidFill>
                <a:latin typeface="微软雅黑" panose="020B0503020204020204" pitchFamily="34" charset="-122"/>
                <a:ea typeface="微软雅黑" panose="020B0503020204020204" pitchFamily="34" charset="-122"/>
                <a:cs typeface="微软雅黑" panose="020B0503020204020204" pitchFamily="34" charset="-122"/>
              </a:defRPr>
            </a:lvl5pPr>
          </a:lstStyle>
          <a:p>
            <a:pPr lvl="0"/>
            <a:r>
              <a:rPr lang="zh-CN" altLang="en-US" dirty="0"/>
              <a:t>单击此处编辑母版文本样式</a:t>
            </a:r>
          </a:p>
        </p:txBody>
      </p:sp>
      <p:sp>
        <p:nvSpPr>
          <p:cNvPr id="14" name="内容占位符 2"/>
          <p:cNvSpPr>
            <a:spLocks noGrp="1"/>
          </p:cNvSpPr>
          <p:nvPr>
            <p:ph sz="quarter" idx="77"/>
          </p:nvPr>
        </p:nvSpPr>
        <p:spPr>
          <a:xfrm>
            <a:off x="1015056" y="558127"/>
            <a:ext cx="6079368" cy="793750"/>
          </a:xfrm>
          <a:prstGeom prst="rect">
            <a:avLst/>
          </a:prstGeom>
        </p:spPr>
        <p:txBody>
          <a:bodyPr/>
          <a:lstStyle>
            <a:lvl1pPr>
              <a:defRPr>
                <a:solidFill>
                  <a:srgbClr val="AD887A"/>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p:txBody>
      </p:sp>
    </p:spTree>
    <p:extLst>
      <p:ext uri="{BB962C8B-B14F-4D97-AF65-F5344CB8AC3E}">
        <p14:creationId xmlns:p14="http://schemas.microsoft.com/office/powerpoint/2010/main" val="2613893051"/>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正文页_图形在上">
    <p:spTree>
      <p:nvGrpSpPr>
        <p:cNvPr id="1" name=""/>
        <p:cNvGrpSpPr/>
        <p:nvPr/>
      </p:nvGrpSpPr>
      <p:grpSpPr>
        <a:xfrm>
          <a:off x="0" y="0"/>
          <a:ext cx="0" cy="0"/>
          <a:chOff x="0" y="0"/>
          <a:chExt cx="0" cy="0"/>
        </a:xfrm>
      </p:grpSpPr>
      <p:sp>
        <p:nvSpPr>
          <p:cNvPr id="10" name="文本框 9"/>
          <p:cNvSpPr txBox="1"/>
          <p:nvPr userDrawn="1"/>
        </p:nvSpPr>
        <p:spPr>
          <a:xfrm>
            <a:off x="15053819" y="9455250"/>
            <a:ext cx="1862582" cy="308226"/>
          </a:xfrm>
          <a:prstGeom prst="rect">
            <a:avLst/>
          </a:prstGeom>
          <a:noFill/>
        </p:spPr>
        <p:txBody>
          <a:bodyPr wrap="square" rtlCol="0">
            <a:spAutoFit/>
          </a:bodyPr>
          <a:lstStyle/>
          <a:p>
            <a:r>
              <a:rPr kumimoji="1" lang="en-US" altLang="zh-CN" sz="1405"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1"/>
            <a:ext cx="457200" cy="54927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4" name="Text Placeholder 2"/>
          <p:cNvSpPr>
            <a:spLocks noGrp="1"/>
          </p:cNvSpPr>
          <p:nvPr>
            <p:ph type="body" idx="13" hasCustomPrompt="1"/>
          </p:nvPr>
        </p:nvSpPr>
        <p:spPr>
          <a:xfrm>
            <a:off x="1028699" y="571501"/>
            <a:ext cx="12763502" cy="1500188"/>
          </a:xfrm>
          <a:prstGeom prst="rect">
            <a:avLst/>
          </a:prstGeom>
        </p:spPr>
        <p:txBody>
          <a:bodyPr anchor="b"/>
          <a:lstStyle>
            <a:lvl1pPr marL="0" indent="0">
              <a:buNone/>
              <a:defRPr kumimoji="0" lang="en-US" sz="8005"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5">
                <a:solidFill>
                  <a:schemeClr val="tx1">
                    <a:tint val="75000"/>
                  </a:schemeClr>
                </a:solidFill>
              </a:defRPr>
            </a:lvl4pPr>
            <a:lvl5pPr marL="1828800" indent="0">
              <a:buNone/>
              <a:defRPr sz="1405">
                <a:solidFill>
                  <a:schemeClr val="tx1">
                    <a:tint val="75000"/>
                  </a:schemeClr>
                </a:solidFill>
              </a:defRPr>
            </a:lvl5pPr>
            <a:lvl6pPr marL="2286000" indent="0">
              <a:buNone/>
              <a:defRPr sz="1405">
                <a:solidFill>
                  <a:schemeClr val="tx1">
                    <a:tint val="75000"/>
                  </a:schemeClr>
                </a:solidFill>
              </a:defRPr>
            </a:lvl6pPr>
            <a:lvl7pPr marL="2743200" indent="0">
              <a:buNone/>
              <a:defRPr sz="1405">
                <a:solidFill>
                  <a:schemeClr val="tx1">
                    <a:tint val="75000"/>
                  </a:schemeClr>
                </a:solidFill>
              </a:defRPr>
            </a:lvl7pPr>
            <a:lvl8pPr marL="3200400" indent="0">
              <a:buNone/>
              <a:defRPr sz="1405">
                <a:solidFill>
                  <a:schemeClr val="tx1">
                    <a:tint val="75000"/>
                  </a:schemeClr>
                </a:solidFill>
              </a:defRPr>
            </a:lvl8pPr>
            <a:lvl9pPr marL="3657600" indent="0">
              <a:buNone/>
              <a:defRPr sz="1405">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9" y="3086101"/>
            <a:ext cx="16116300" cy="15001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5">
                <a:solidFill>
                  <a:schemeClr val="tx1">
                    <a:tint val="75000"/>
                  </a:schemeClr>
                </a:solidFill>
              </a:defRPr>
            </a:lvl4pPr>
            <a:lvl5pPr marL="1828800" indent="0">
              <a:buNone/>
              <a:defRPr sz="1405">
                <a:solidFill>
                  <a:schemeClr val="tx1">
                    <a:tint val="75000"/>
                  </a:schemeClr>
                </a:solidFill>
              </a:defRPr>
            </a:lvl5pPr>
            <a:lvl6pPr marL="2286000" indent="0">
              <a:buNone/>
              <a:defRPr sz="1405">
                <a:solidFill>
                  <a:schemeClr val="tx1">
                    <a:tint val="75000"/>
                  </a:schemeClr>
                </a:solidFill>
              </a:defRPr>
            </a:lvl6pPr>
            <a:lvl7pPr marL="2743200" indent="0">
              <a:buNone/>
              <a:defRPr sz="1405">
                <a:solidFill>
                  <a:schemeClr val="tx1">
                    <a:tint val="75000"/>
                  </a:schemeClr>
                </a:solidFill>
              </a:defRPr>
            </a:lvl7pPr>
            <a:lvl8pPr marL="3200400" indent="0">
              <a:buNone/>
              <a:defRPr sz="1405">
                <a:solidFill>
                  <a:schemeClr val="tx1">
                    <a:tint val="75000"/>
                  </a:schemeClr>
                </a:solidFill>
              </a:defRPr>
            </a:lvl8pPr>
            <a:lvl9pPr marL="3657600" indent="0">
              <a:buNone/>
              <a:defRPr sz="1405">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9" y="2132821"/>
            <a:ext cx="16116300" cy="1500188"/>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5">
                <a:solidFill>
                  <a:schemeClr val="tx1">
                    <a:tint val="75000"/>
                  </a:schemeClr>
                </a:solidFill>
              </a:defRPr>
            </a:lvl4pPr>
            <a:lvl5pPr marL="1828800" indent="0">
              <a:buNone/>
              <a:defRPr sz="1405">
                <a:solidFill>
                  <a:schemeClr val="tx1">
                    <a:tint val="75000"/>
                  </a:schemeClr>
                </a:solidFill>
              </a:defRPr>
            </a:lvl5pPr>
            <a:lvl6pPr marL="2286000" indent="0">
              <a:buNone/>
              <a:defRPr sz="1405">
                <a:solidFill>
                  <a:schemeClr val="tx1">
                    <a:tint val="75000"/>
                  </a:schemeClr>
                </a:solidFill>
              </a:defRPr>
            </a:lvl6pPr>
            <a:lvl7pPr marL="2743200" indent="0">
              <a:buNone/>
              <a:defRPr sz="1405">
                <a:solidFill>
                  <a:schemeClr val="tx1">
                    <a:tint val="75000"/>
                  </a:schemeClr>
                </a:solidFill>
              </a:defRPr>
            </a:lvl7pPr>
            <a:lvl8pPr marL="3200400" indent="0">
              <a:buNone/>
              <a:defRPr sz="1405">
                <a:solidFill>
                  <a:schemeClr val="tx1">
                    <a:tint val="75000"/>
                  </a:schemeClr>
                </a:solidFill>
              </a:defRPr>
            </a:lvl8pPr>
            <a:lvl9pPr marL="3657600" indent="0">
              <a:buNone/>
              <a:defRPr sz="1405">
                <a:solidFill>
                  <a:schemeClr val="tx1">
                    <a:tint val="75000"/>
                  </a:schemeClr>
                </a:solidFill>
              </a:defRPr>
            </a:lvl9pPr>
          </a:lstStyle>
          <a:p>
            <a:pPr lvl="0"/>
            <a:r>
              <a:rPr lang="zh-CN" altLang="en-US" dirty="0"/>
              <a:t>添加二级标题</a:t>
            </a:r>
            <a:endParaRPr lang="en-US" altLang="zh-CN" dirty="0"/>
          </a:p>
        </p:txBody>
      </p:sp>
      <p:sp>
        <p:nvSpPr>
          <p:cNvPr id="3" name="内容占位符 8"/>
          <p:cNvSpPr>
            <a:spLocks noGrp="1"/>
          </p:cNvSpPr>
          <p:nvPr>
            <p:ph sz="quarter" idx="70" hasCustomPrompt="1"/>
          </p:nvPr>
        </p:nvSpPr>
        <p:spPr>
          <a:xfrm>
            <a:off x="8077200" y="523553"/>
            <a:ext cx="5638800" cy="410657"/>
          </a:xfrm>
          <a:prstGeom prst="rect">
            <a:avLst/>
          </a:prstGeom>
        </p:spPr>
        <p:txBody>
          <a:bodyPr/>
          <a:lstStyle>
            <a:lvl1pPr marL="0" indent="0" algn="r">
              <a:buNone/>
              <a:defRPr sz="1900" b="1">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stStyle>
          <a:p>
            <a:pPr lvl="0"/>
            <a:r>
              <a:rPr lang="zh-CN" altLang="en-US" dirty="0"/>
              <a:t>关于</a:t>
            </a:r>
            <a:r>
              <a:rPr lang="en-US" altLang="zh-CN" dirty="0"/>
              <a:t>XXXX</a:t>
            </a:r>
            <a:r>
              <a:rPr lang="zh-CN" altLang="en-US" dirty="0"/>
              <a:t>有限公司</a:t>
            </a:r>
          </a:p>
        </p:txBody>
      </p:sp>
      <p:sp>
        <p:nvSpPr>
          <p:cNvPr id="7" name="内容占位符 13"/>
          <p:cNvSpPr>
            <a:spLocks noGrp="1"/>
          </p:cNvSpPr>
          <p:nvPr>
            <p:ph sz="quarter" idx="71" hasCustomPrompt="1"/>
          </p:nvPr>
        </p:nvSpPr>
        <p:spPr>
          <a:xfrm>
            <a:off x="13258801" y="533760"/>
            <a:ext cx="4052282" cy="400449"/>
          </a:xfrm>
          <a:prstGeom prst="rect">
            <a:avLst/>
          </a:prstGeom>
        </p:spPr>
        <p:txBody>
          <a:bodyPr/>
          <a:lstStyle>
            <a:lvl1pPr marL="0" indent="0" algn="r">
              <a:buNone/>
              <a:defRPr sz="180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stStyle>
          <a:p>
            <a:pPr lvl="0"/>
            <a:r>
              <a:rPr lang="zh-CN" altLang="en-US" dirty="0"/>
              <a:t>子公司</a:t>
            </a:r>
            <a:r>
              <a:rPr lang="en-US" altLang="zh-CN" dirty="0"/>
              <a:t>XX</a:t>
            </a:r>
            <a:r>
              <a:rPr lang="zh-CN" altLang="en-US" dirty="0"/>
              <a:t>项目法律服务建议书</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348340" y="9360813"/>
            <a:ext cx="2700000" cy="316800"/>
          </a:xfrm>
        </p:spPr>
        <p:txBody>
          <a:bodyPr/>
          <a:lstStyle/>
          <a:p>
            <a:fld id="{760FBDFE-C587-4B4C-A407-44438C67B59E}" type="datetimeFigureOut">
              <a:rPr lang="zh-CN" altLang="en-US" smtClean="0"/>
              <a:t>2025/5/22</a:t>
            </a:fld>
            <a:endParaRPr lang="zh-CN" altLang="en-US"/>
          </a:p>
        </p:txBody>
      </p:sp>
      <p:sp>
        <p:nvSpPr>
          <p:cNvPr id="3" name="页脚占位符 2"/>
          <p:cNvSpPr>
            <a:spLocks noGrp="1"/>
          </p:cNvSpPr>
          <p:nvPr>
            <p:ph type="ftr" sz="quarter" idx="11"/>
            <p:custDataLst>
              <p:tags r:id="rId2"/>
            </p:custDataLst>
          </p:nvPr>
        </p:nvSpPr>
        <p:spPr>
          <a:xfrm>
            <a:off x="7852340" y="9360813"/>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2613940" y="9360813"/>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355960" y="9189680"/>
            <a:ext cx="2700000" cy="316800"/>
          </a:xfrm>
        </p:spPr>
        <p:txBody>
          <a:bodyPr/>
          <a:lstStyle/>
          <a:p>
            <a:fld id="{760FBDFE-C587-4B4C-A407-44438C67B59E}" type="datetimeFigureOut">
              <a:rPr lang="zh-CN" altLang="en-US" smtClean="0"/>
              <a:t>2025/5/22</a:t>
            </a:fld>
            <a:endParaRPr lang="zh-CN" altLang="en-US"/>
          </a:p>
        </p:txBody>
      </p:sp>
      <p:sp>
        <p:nvSpPr>
          <p:cNvPr id="3" name="页脚占位符 2"/>
          <p:cNvSpPr>
            <a:spLocks noGrp="1"/>
          </p:cNvSpPr>
          <p:nvPr>
            <p:ph type="ftr" sz="quarter" idx="11"/>
            <p:custDataLst>
              <p:tags r:id="rId2"/>
            </p:custDataLst>
          </p:nvPr>
        </p:nvSpPr>
        <p:spPr>
          <a:xfrm>
            <a:off x="7859960" y="918968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2621560" y="918968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正文页_图形在下_带插图">
    <p:spTree>
      <p:nvGrpSpPr>
        <p:cNvPr id="1" name=""/>
        <p:cNvGrpSpPr/>
        <p:nvPr/>
      </p:nvGrpSpPr>
      <p:grpSpPr>
        <a:xfrm>
          <a:off x="0" y="0"/>
          <a:ext cx="0" cy="0"/>
          <a:chOff x="0" y="0"/>
          <a:chExt cx="0" cy="0"/>
        </a:xfrm>
      </p:grpSpPr>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3" name="Picture Placeholder 2"/>
          <p:cNvSpPr>
            <a:spLocks noGrp="1"/>
          </p:cNvSpPr>
          <p:nvPr>
            <p:ph type="pic" idx="1" hasCustomPrompt="1"/>
          </p:nvPr>
        </p:nvSpPr>
        <p:spPr>
          <a:xfrm>
            <a:off x="10015200" y="3092294"/>
            <a:ext cx="8272800" cy="4503600"/>
          </a:xfrm>
          <a:prstGeom prst="rect">
            <a:avLst/>
          </a:prstGeom>
        </p:spPr>
        <p:txBody>
          <a:bodyPr/>
          <a:lstStyle>
            <a:lvl1pPr marL="0" indent="0">
              <a:buNone/>
              <a:defRPr sz="3200">
                <a:latin typeface="微软雅黑 Light" panose="020B0502040204020203" pitchFamily="34" charset="-122"/>
                <a:ea typeface="微软雅黑 Light" panose="020B0502040204020203"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图片</a:t>
            </a:r>
            <a:endParaRPr lang="en-US" dirty="0"/>
          </a:p>
        </p:txBody>
      </p:sp>
      <p:pic>
        <p:nvPicPr>
          <p:cNvPr id="11" name="Picture 30"/>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64" flipH="1">
            <a:off x="-2516140" y="7276753"/>
            <a:ext cx="12848301" cy="10442164"/>
          </a:xfrm>
          <a:prstGeom prst="rect">
            <a:avLst/>
          </a:prstGeom>
        </p:spPr>
      </p:pic>
      <p:sp>
        <p:nvSpPr>
          <p:cNvPr id="2" name="Text Placeholder 2"/>
          <p:cNvSpPr>
            <a:spLocks noGrp="1"/>
          </p:cNvSpPr>
          <p:nvPr>
            <p:ph type="body" idx="10" hasCustomPrompt="1"/>
          </p:nvPr>
        </p:nvSpPr>
        <p:spPr>
          <a:xfrm>
            <a:off x="1028698" y="3086100"/>
            <a:ext cx="8572502"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正文页_无图形">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3"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4" name="Text Placeholder 2"/>
          <p:cNvSpPr>
            <a:spLocks noGrp="1"/>
          </p:cNvSpPr>
          <p:nvPr>
            <p:ph type="body" idx="11" hasCustomPrompt="1"/>
          </p:nvPr>
        </p:nvSpPr>
        <p:spPr>
          <a:xfrm>
            <a:off x="1028698" y="2132821"/>
            <a:ext cx="16116300" cy="1045116"/>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
        <p:nvSpPr>
          <p:cNvPr id="5" name="文本框 4"/>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349293" y="9042360"/>
            <a:ext cx="2700000" cy="316800"/>
          </a:xfrm>
        </p:spPr>
        <p:txBody>
          <a:bodyPr/>
          <a:lstStyle/>
          <a:p>
            <a:fld id="{760FBDFE-C587-4B4C-A407-44438C67B59E}" type="datetimeFigureOut">
              <a:rPr lang="zh-CN" altLang="en-US" smtClean="0"/>
              <a:t>2025/5/22</a:t>
            </a:fld>
            <a:endParaRPr lang="zh-CN" altLang="en-US"/>
          </a:p>
        </p:txBody>
      </p:sp>
      <p:sp>
        <p:nvSpPr>
          <p:cNvPr id="3" name="页脚占位符 2"/>
          <p:cNvSpPr>
            <a:spLocks noGrp="1"/>
          </p:cNvSpPr>
          <p:nvPr>
            <p:ph type="ftr" sz="quarter" idx="11"/>
            <p:custDataLst>
              <p:tags r:id="rId2"/>
            </p:custDataLst>
          </p:nvPr>
        </p:nvSpPr>
        <p:spPr>
          <a:xfrm>
            <a:off x="7853293" y="904236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2614893" y="904236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2372" y="3886200"/>
            <a:ext cx="13182600" cy="1470025"/>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mn-cs"/>
              </a:defRPr>
            </a:lvl1pPr>
          </a:lstStyle>
          <a:p>
            <a:r>
              <a:rPr lang="zh-CN" altLang="en-US" dirty="0"/>
              <a:t>添加一级标题</a:t>
            </a:r>
            <a:endParaRPr lang="en-US" dirty="0"/>
          </a:p>
        </p:txBody>
      </p:sp>
      <p:sp>
        <p:nvSpPr>
          <p:cNvPr id="3" name="Subtitle 2"/>
          <p:cNvSpPr>
            <a:spLocks noGrp="1"/>
          </p:cNvSpPr>
          <p:nvPr>
            <p:ph type="subTitle" idx="1" hasCustomPrompt="1"/>
          </p:nvPr>
        </p:nvSpPr>
        <p:spPr>
          <a:xfrm>
            <a:off x="932372" y="5527390"/>
            <a:ext cx="13182600" cy="759110"/>
          </a:xfrm>
          <a:prstGeom prst="rect">
            <a:avLst/>
          </a:prstGeom>
        </p:spPr>
        <p:txBody>
          <a:bodyPr/>
          <a:lstStyle>
            <a:lvl1pPr marL="0" indent="0" algn="l">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
        <p:nvSpPr>
          <p:cNvPr id="7" name="TextBox 8"/>
          <p:cNvSpPr txBox="1"/>
          <p:nvPr userDrawn="1"/>
        </p:nvSpPr>
        <p:spPr>
          <a:xfrm>
            <a:off x="1028700" y="8142181"/>
            <a:ext cx="4851878" cy="492443"/>
          </a:xfrm>
          <a:prstGeom prst="rect">
            <a:avLst/>
          </a:prstGeom>
        </p:spPr>
        <p:txBody>
          <a:bodyPr lIns="0" tIns="0" rIns="0" bIns="0" rtlCol="0" anchor="t">
            <a:spAutoFit/>
          </a:bodyPr>
          <a:lstStyle/>
          <a:p>
            <a:r>
              <a:rPr kumimoji="1" lang="zh-CN" altLang="en-US"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endParaRPr>
          </a:p>
          <a:p>
            <a:r>
              <a:rPr kumimoji="1" lang="en-US" altLang="zh-CN" sz="1600" dirty="0">
                <a:solidFill>
                  <a:srgbClr val="8E8E8E"/>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pic>
        <p:nvPicPr>
          <p:cNvPr id="5" name="Picture 3"/>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1642">
            <a:off x="11120480" y="1055557"/>
            <a:ext cx="10443683" cy="8487866"/>
          </a:xfrm>
          <a:prstGeom prst="rect">
            <a:avLst/>
          </a:prstGeom>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90684">
            <a:off x="-5077413" y="1879775"/>
            <a:ext cx="14188157" cy="11531103"/>
          </a:xfrm>
          <a:prstGeom prst="rect">
            <a:avLst/>
          </a:prstGeom>
        </p:spPr>
      </p:pic>
      <p:sp>
        <p:nvSpPr>
          <p:cNvPr id="2" name="Title 1"/>
          <p:cNvSpPr>
            <a:spLocks noGrp="1"/>
          </p:cNvSpPr>
          <p:nvPr>
            <p:ph type="title" hasCustomPrompt="1"/>
          </p:nvPr>
        </p:nvSpPr>
        <p:spPr>
          <a:xfrm>
            <a:off x="7315200" y="3942778"/>
            <a:ext cx="10210800" cy="1651900"/>
          </a:xfrm>
          <a:prstGeom prst="rect">
            <a:avLst/>
          </a:prstGeom>
        </p:spPr>
        <p:txBody>
          <a:bodyPr anchor="b"/>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7" name="TextBox 8"/>
          <p:cNvSpPr txBox="1"/>
          <p:nvPr userDrawn="1"/>
        </p:nvSpPr>
        <p:spPr>
          <a:xfrm>
            <a:off x="12569619" y="1054206"/>
            <a:ext cx="4851878" cy="492443"/>
          </a:xfrm>
          <a:prstGeom prst="rect">
            <a:avLst/>
          </a:prstGeom>
        </p:spPr>
        <p:txBody>
          <a:bodyPr lIns="0" tIns="0" rIns="0" bIns="0" rtlCol="0" anchor="t">
            <a:spAutoFit/>
          </a:bodyPr>
          <a:lstStyle/>
          <a:p>
            <a:pPr algn="r"/>
            <a:r>
              <a:rPr kumimoji="1" lang="zh-CN" altLang="en-US"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中国首家律师事务所</a:t>
            </a:r>
            <a:endPar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endParaRPr>
          </a:p>
          <a:p>
            <a:pPr algn="r"/>
            <a:r>
              <a:rPr kumimoji="1" lang="en-US" altLang="zh-CN" sz="1600" dirty="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The First Chinese Law Firm</a:t>
            </a:r>
          </a:p>
        </p:txBody>
      </p:sp>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838200" y="903645"/>
            <a:ext cx="4267200" cy="793566"/>
          </a:xfrm>
          <a:prstGeom prst="rect">
            <a:avLst/>
          </a:prstGeom>
        </p:spPr>
      </p:pic>
      <p:sp>
        <p:nvSpPr>
          <p:cNvPr id="16" name="Subtitle 2"/>
          <p:cNvSpPr>
            <a:spLocks noGrp="1"/>
          </p:cNvSpPr>
          <p:nvPr>
            <p:ph type="subTitle" idx="1" hasCustomPrompt="1"/>
          </p:nvPr>
        </p:nvSpPr>
        <p:spPr>
          <a:xfrm>
            <a:off x="7315200" y="5808220"/>
            <a:ext cx="10210800" cy="759110"/>
          </a:xfrm>
          <a:prstGeom prst="rect">
            <a:avLst/>
          </a:prstGeom>
        </p:spPr>
        <p:txBody>
          <a:bodyPr/>
          <a:lstStyle>
            <a:lvl1pPr marL="0" indent="0" algn="r">
              <a:buNone/>
              <a:defRPr lang="en-US" sz="2800"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添加二级标题</a:t>
            </a:r>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9" name="Title 1"/>
          <p:cNvSpPr>
            <a:spLocks noGrp="1"/>
          </p:cNvSpPr>
          <p:nvPr>
            <p:ph type="title" hasCustomPrompt="1"/>
          </p:nvPr>
        </p:nvSpPr>
        <p:spPr>
          <a:xfrm>
            <a:off x="901890" y="2158549"/>
            <a:ext cx="8394510" cy="1143000"/>
          </a:xfrm>
          <a:prstGeom prst="rect">
            <a:avLst/>
          </a:prstGeom>
        </p:spPr>
        <p:txBody>
          <a:bodyPr/>
          <a:lstStyle>
            <a:lvl1pPr algn="l">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pPr lvl="0"/>
            <a:r>
              <a:rPr lang="zh-CN" altLang="en-US" dirty="0"/>
              <a:t>目录</a:t>
            </a:r>
            <a:endParaRPr lang="en-US" altLang="zh-CN" dirty="0"/>
          </a:p>
        </p:txBody>
      </p:sp>
      <p:sp>
        <p:nvSpPr>
          <p:cNvPr id="30" name="Text Placeholder 2"/>
          <p:cNvSpPr>
            <a:spLocks noGrp="1"/>
          </p:cNvSpPr>
          <p:nvPr>
            <p:ph type="body" idx="10" hasCustomPrompt="1"/>
          </p:nvPr>
        </p:nvSpPr>
        <p:spPr>
          <a:xfrm>
            <a:off x="901890" y="4152900"/>
            <a:ext cx="8644391" cy="4343400"/>
          </a:xfrm>
          <a:prstGeom prst="rect">
            <a:avLst/>
          </a:prstGeom>
        </p:spPr>
        <p:txBody>
          <a:bodyPr anchor="t"/>
          <a:lstStyle>
            <a:lvl1pPr marL="0" indent="0" algn="l">
              <a:lnSpc>
                <a:spcPct val="150000"/>
              </a:lnSpc>
              <a:spcBef>
                <a:spcPts val="0"/>
              </a:spcBef>
              <a:spcAft>
                <a:spcPts val="0"/>
              </a:spcAft>
              <a:buNone/>
              <a:defRPr lang="en-US" altLang="zh-CN" sz="4400" b="0" kern="1200" dirty="0" smtClean="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01  </a:t>
            </a:r>
            <a:r>
              <a:rPr lang="zh-CN" altLang="en-US" dirty="0"/>
              <a:t>添加二级标题</a:t>
            </a:r>
          </a:p>
          <a:p>
            <a:pPr lvl="0"/>
            <a:r>
              <a:rPr lang="en-US" altLang="zh-CN" dirty="0"/>
              <a:t>02  </a:t>
            </a:r>
            <a:r>
              <a:rPr lang="zh-CN" altLang="en-US" dirty="0"/>
              <a:t>添加二级标题</a:t>
            </a:r>
          </a:p>
          <a:p>
            <a:pPr lvl="0"/>
            <a:r>
              <a:rPr lang="en-US" altLang="zh-CN" dirty="0"/>
              <a:t>03  </a:t>
            </a:r>
            <a:r>
              <a:rPr lang="zh-CN" altLang="en-US" dirty="0"/>
              <a:t>添加二级标题</a:t>
            </a:r>
            <a:endParaRPr lang="en-US" altLang="zh-CN" dirty="0"/>
          </a:p>
          <a:p>
            <a:pPr lvl="0"/>
            <a:r>
              <a:rPr lang="en-US" altLang="zh-CN" dirty="0"/>
              <a:t>04  </a:t>
            </a:r>
            <a:r>
              <a:rPr lang="zh-CN" altLang="en-US" dirty="0"/>
              <a:t>添加二级标题</a:t>
            </a:r>
          </a:p>
          <a:p>
            <a:pPr lvl="0"/>
            <a:endParaRPr lang="en-US" altLang="zh-CN" dirty="0"/>
          </a:p>
        </p:txBody>
      </p:sp>
      <p:pic>
        <p:nvPicPr>
          <p:cNvPr id="31" name="图片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pic>
        <p:nvPicPr>
          <p:cNvPr id="32" name="Picture 8"/>
          <p:cNvPicPr>
            <a:picLocks noChangeAspect="1"/>
          </p:cNvPicPr>
          <p:nvPr userDrawn="1"/>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0608182" y="-4059714"/>
            <a:ext cx="14473206" cy="11762769"/>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分隔页1">
    <p:spTree>
      <p:nvGrpSpPr>
        <p:cNvPr id="1" name=""/>
        <p:cNvGrpSpPr/>
        <p:nvPr/>
      </p:nvGrpSpPr>
      <p:grpSpPr>
        <a:xfrm>
          <a:off x="0" y="0"/>
          <a:ext cx="0" cy="0"/>
          <a:chOff x="0" y="0"/>
          <a:chExt cx="0" cy="0"/>
        </a:xfrm>
      </p:grpSpPr>
      <p:sp>
        <p:nvSpPr>
          <p:cNvPr id="2" name="文本框 1"/>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8686799" y="5008034"/>
            <a:ext cx="8644391" cy="1143000"/>
          </a:xfrm>
          <a:prstGeom prst="rect">
            <a:avLst/>
          </a:prstGeom>
        </p:spPr>
        <p:txBody>
          <a:bodyPr/>
          <a:lstStyle>
            <a:lvl1pPr algn="r">
              <a:defRPr lang="en-US" sz="9000" b="1" kern="1200" dirty="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14" name="Text Placeholder 2"/>
          <p:cNvSpPr>
            <a:spLocks noGrp="1"/>
          </p:cNvSpPr>
          <p:nvPr>
            <p:ph type="body" idx="10" hasCustomPrompt="1"/>
          </p:nvPr>
        </p:nvSpPr>
        <p:spPr>
          <a:xfrm>
            <a:off x="8686799" y="6476116"/>
            <a:ext cx="8644391" cy="2201307"/>
          </a:xfrm>
          <a:prstGeom prst="rect">
            <a:avLst/>
          </a:prstGeom>
        </p:spPr>
        <p:txBody>
          <a:bodyPr anchor="t"/>
          <a:lstStyle>
            <a:lvl1pPr marL="0" indent="0" algn="r">
              <a:spcBef>
                <a:spcPts val="1200"/>
              </a:spcBef>
              <a:spcAft>
                <a:spcPts val="1200"/>
              </a:spcAft>
              <a:buNone/>
              <a:defRPr lang="en-US" sz="320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p>
          <a:p>
            <a:pPr lvl="0"/>
            <a:r>
              <a:rPr lang="zh-CN" altLang="en-US" dirty="0"/>
              <a:t>添加二级标题</a:t>
            </a:r>
          </a:p>
          <a:p>
            <a:pPr lvl="0"/>
            <a:r>
              <a:rPr lang="zh-CN" altLang="en-US" dirty="0"/>
              <a:t>添加二级标题</a:t>
            </a:r>
            <a:endParaRPr lang="en-US" altLang="zh-CN" dirty="0"/>
          </a:p>
        </p:txBody>
      </p:sp>
      <p:sp>
        <p:nvSpPr>
          <p:cNvPr id="19" name="Text Placeholder 2"/>
          <p:cNvSpPr>
            <a:spLocks noGrp="1"/>
          </p:cNvSpPr>
          <p:nvPr>
            <p:ph type="body" idx="14" hasCustomPrompt="1"/>
          </p:nvPr>
        </p:nvSpPr>
        <p:spPr>
          <a:xfrm>
            <a:off x="8686799" y="1028700"/>
            <a:ext cx="8644391" cy="4344509"/>
          </a:xfrm>
          <a:prstGeom prst="rect">
            <a:avLst/>
          </a:prstGeom>
        </p:spPr>
        <p:txBody>
          <a:bodyPr anchor="b"/>
          <a:lstStyle>
            <a:lvl1pPr marL="0" indent="0" algn="r">
              <a:spcBef>
                <a:spcPts val="0"/>
              </a:spcBef>
              <a:buNone/>
              <a:defRPr lang="zh-CN" altLang="en-US" sz="3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pic>
        <p:nvPicPr>
          <p:cNvPr id="2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97684">
            <a:off x="-4227846" y="1599012"/>
            <a:ext cx="14188157" cy="11531103"/>
          </a:xfrm>
          <a:prstGeom prst="rect">
            <a:avLst/>
          </a:prstGeom>
        </p:spPr>
      </p:pic>
      <p:pic>
        <p:nvPicPr>
          <p:cNvPr id="23" name="图片 22"/>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分隔页2">
    <p:spTree>
      <p:nvGrpSpPr>
        <p:cNvPr id="1" name=""/>
        <p:cNvGrpSpPr/>
        <p:nvPr/>
      </p:nvGrpSpPr>
      <p:grpSpPr>
        <a:xfrm>
          <a:off x="0" y="0"/>
          <a:ext cx="0" cy="0"/>
          <a:chOff x="0" y="0"/>
          <a:chExt cx="0" cy="0"/>
        </a:xfrm>
      </p:grpSpPr>
      <p:grpSp>
        <p:nvGrpSpPr>
          <p:cNvPr id="27" name="组合 26"/>
          <p:cNvGrpSpPr/>
          <p:nvPr userDrawn="1"/>
        </p:nvGrpSpPr>
        <p:grpSpPr>
          <a:xfrm>
            <a:off x="0" y="5905500"/>
            <a:ext cx="18288000" cy="4381500"/>
            <a:chOff x="0" y="19050"/>
            <a:chExt cx="4762500" cy="10267950"/>
          </a:xfrm>
        </p:grpSpPr>
        <p:sp>
          <p:nvSpPr>
            <p:cNvPr id="28" name="矩形 27"/>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19050"/>
              <a:ext cx="4762500" cy="10267950"/>
            </a:xfrm>
            <a:prstGeom prst="rect">
              <a:avLst/>
            </a:prstGeom>
            <a:solidFill>
              <a:schemeClr val="bg1">
                <a:alpha val="4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1"/>
          <p:cNvSpPr>
            <a:spLocks noGrp="1"/>
          </p:cNvSpPr>
          <p:nvPr>
            <p:ph type="title" hasCustomPrompt="1"/>
          </p:nvPr>
        </p:nvSpPr>
        <p:spPr>
          <a:xfrm>
            <a:off x="1066800" y="4313394"/>
            <a:ext cx="12877800" cy="1362075"/>
          </a:xfrm>
          <a:prstGeom prst="rect">
            <a:avLst/>
          </a:prstGeom>
        </p:spPr>
        <p:txBody>
          <a:bodyPr anchor="t"/>
          <a:lstStyle>
            <a:lvl1pPr algn="l">
              <a:defRPr lang="en-US" sz="9000" b="1" kern="1200">
                <a:solidFill>
                  <a:srgbClr val="083A81"/>
                </a:solidFill>
                <a:latin typeface="微软雅黑 Light" panose="020B0502040204020203" pitchFamily="34" charset="-122"/>
                <a:ea typeface="微软雅黑 Light" panose="020B0502040204020203" pitchFamily="34" charset="-122"/>
                <a:cs typeface="Arial" panose="020B0604020202020204" pitchFamily="34" charset="0"/>
              </a:defRPr>
            </a:lvl1pPr>
          </a:lstStyle>
          <a:p>
            <a:r>
              <a:rPr lang="zh-CN" altLang="en-US" dirty="0"/>
              <a:t>添加一级标题</a:t>
            </a:r>
            <a:endParaRPr lang="en-US" dirty="0"/>
          </a:p>
        </p:txBody>
      </p:sp>
      <p:sp>
        <p:nvSpPr>
          <p:cNvPr id="33" name="Text Placeholder 2"/>
          <p:cNvSpPr>
            <a:spLocks noGrp="1"/>
          </p:cNvSpPr>
          <p:nvPr>
            <p:ph type="body" idx="14" hasCustomPrompt="1"/>
          </p:nvPr>
        </p:nvSpPr>
        <p:spPr>
          <a:xfrm>
            <a:off x="10668000" y="1679679"/>
            <a:ext cx="7044190" cy="5267429"/>
          </a:xfrm>
          <a:prstGeom prst="rect">
            <a:avLst/>
          </a:prstGeom>
        </p:spPr>
        <p:txBody>
          <a:bodyPr anchor="b"/>
          <a:lstStyle>
            <a:lvl1pPr marL="0" indent="0" algn="r">
              <a:spcBef>
                <a:spcPts val="0"/>
              </a:spcBef>
              <a:buNone/>
              <a:defRPr lang="zh-CN" altLang="en-US" sz="40000" b="0" kern="1200" dirty="0" smtClean="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a:t>XX</a:t>
            </a:r>
            <a:endParaRPr lang="en-US" dirty="0"/>
          </a:p>
        </p:txBody>
      </p:sp>
      <p:sp>
        <p:nvSpPr>
          <p:cNvPr id="34" name="Text Placeholder 3"/>
          <p:cNvSpPr>
            <a:spLocks noGrp="1"/>
          </p:cNvSpPr>
          <p:nvPr>
            <p:ph type="body" sz="half" idx="2" hasCustomPrompt="1"/>
          </p:nvPr>
        </p:nvSpPr>
        <p:spPr>
          <a:xfrm>
            <a:off x="1066800" y="6286500"/>
            <a:ext cx="9982200" cy="2590800"/>
          </a:xfrm>
          <a:prstGeom prst="rect">
            <a:avLst/>
          </a:prstGeom>
        </p:spPr>
        <p:txBody>
          <a:bodyPr/>
          <a:lstStyle>
            <a:lvl1pPr marL="0" indent="0">
              <a:spcBef>
                <a:spcPts val="600"/>
              </a:spcBef>
              <a:spcAft>
                <a:spcPts val="600"/>
              </a:spcAft>
              <a:buNone/>
              <a:defRPr lang="en-US" sz="3200" b="0" kern="1200" dirty="0">
                <a:solidFill>
                  <a:schemeClr val="bg1">
                    <a:lumMod val="50000"/>
                  </a:schemeClr>
                </a:solidFill>
                <a:latin typeface="微软雅黑 Light" panose="020B0502040204020203" pitchFamily="34" charset="-122"/>
                <a:ea typeface="微软雅黑 Light" panose="020B0502040204020203" pitchFamily="34" charset="-122"/>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添加二级标题</a:t>
            </a:r>
            <a:endParaRPr lang="en-US" altLang="zh-CN" dirty="0"/>
          </a:p>
          <a:p>
            <a:pPr lvl="0"/>
            <a:r>
              <a:rPr lang="zh-CN" altLang="en-US" dirty="0"/>
              <a:t>添加二级标题</a:t>
            </a:r>
            <a:endParaRPr lang="en-US" altLang="zh-CN" dirty="0"/>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defRPr/>
            </a:pPr>
            <a:r>
              <a:rPr lang="zh-CN" altLang="en-US" dirty="0"/>
              <a:t>添加二级标题</a:t>
            </a:r>
            <a:endParaRPr lang="en-US" altLang="zh-CN" dirty="0"/>
          </a:p>
        </p:txBody>
      </p:sp>
      <p:sp>
        <p:nvSpPr>
          <p:cNvPr id="36" name="文本框 35"/>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38" name="图片 3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786" b="3978"/>
          <a:stretch>
            <a:fillRect/>
          </a:stretch>
        </p:blipFill>
        <p:spPr>
          <a:xfrm>
            <a:off x="1066800" y="652956"/>
            <a:ext cx="2214000" cy="5400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正文页_图形在上">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9" name="Text Placeholder 2"/>
          <p:cNvSpPr>
            <a:spLocks noGrp="1"/>
          </p:cNvSpPr>
          <p:nvPr>
            <p:ph type="body" idx="10" hasCustomPrompt="1"/>
          </p:nvPr>
        </p:nvSpPr>
        <p:spPr>
          <a:xfrm>
            <a:off x="1028698" y="3298684"/>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3" name="Text Placeholder 2"/>
          <p:cNvSpPr>
            <a:spLocks noGrp="1"/>
          </p:cNvSpPr>
          <p:nvPr>
            <p:ph type="body" idx="11" hasCustomPrompt="1"/>
          </p:nvPr>
        </p:nvSpPr>
        <p:spPr>
          <a:xfrm>
            <a:off x="1028698" y="2132821"/>
            <a:ext cx="16116300" cy="1165864"/>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正文页_双栏文本">
    <p:spTree>
      <p:nvGrpSpPr>
        <p:cNvPr id="1" name=""/>
        <p:cNvGrpSpPr/>
        <p:nvPr/>
      </p:nvGrpSpPr>
      <p:grpSpPr>
        <a:xfrm>
          <a:off x="0" y="0"/>
          <a:ext cx="0" cy="0"/>
          <a:chOff x="0" y="0"/>
          <a:chExt cx="0" cy="0"/>
        </a:xfrm>
      </p:grpSpPr>
      <p:sp>
        <p:nvSpPr>
          <p:cNvPr id="10" name="文本框 9"/>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pic>
        <p:nvPicPr>
          <p:cNvPr id="2"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5759">
            <a:off x="11371029" y="-4623712"/>
            <a:ext cx="9495369" cy="7717145"/>
          </a:xfrm>
          <a:prstGeom prst="rect">
            <a:avLst/>
          </a:prstGeom>
        </p:spPr>
      </p:pic>
      <p:sp>
        <p:nvSpPr>
          <p:cNvPr id="4"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5" name="Text Placeholder 2"/>
          <p:cNvSpPr>
            <a:spLocks noGrp="1"/>
          </p:cNvSpPr>
          <p:nvPr>
            <p:ph type="body" idx="10" hasCustomPrompt="1"/>
          </p:nvPr>
        </p:nvSpPr>
        <p:spPr>
          <a:xfrm>
            <a:off x="1028697"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6" name="Text Placeholder 2"/>
          <p:cNvSpPr>
            <a:spLocks noGrp="1"/>
          </p:cNvSpPr>
          <p:nvPr>
            <p:ph type="body" idx="11" hasCustomPrompt="1"/>
          </p:nvPr>
        </p:nvSpPr>
        <p:spPr>
          <a:xfrm>
            <a:off x="1028698" y="2132821"/>
            <a:ext cx="16116300" cy="832532"/>
          </a:xfrm>
          <a:prstGeom prst="rect">
            <a:avLst/>
          </a:prstGeom>
        </p:spPr>
        <p:txBody>
          <a:bodyPr anchor="t"/>
          <a:lstStyle>
            <a:lvl1pPr marL="0" indent="0">
              <a:buNone/>
              <a:defRPr kumimoji="0" lang="en-US" sz="4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添加二级标题</a:t>
            </a:r>
            <a:endParaRPr lang="en-US" altLang="zh-CN" dirty="0"/>
          </a:p>
        </p:txBody>
      </p:sp>
      <p:sp>
        <p:nvSpPr>
          <p:cNvPr id="8" name="Text Placeholder 2"/>
          <p:cNvSpPr>
            <a:spLocks noGrp="1"/>
          </p:cNvSpPr>
          <p:nvPr>
            <p:ph type="body" idx="14" hasCustomPrompt="1"/>
          </p:nvPr>
        </p:nvSpPr>
        <p:spPr>
          <a:xfrm>
            <a:off x="9558179" y="3086100"/>
            <a:ext cx="7581903" cy="5919788"/>
          </a:xfrm>
          <a:prstGeom prst="rect">
            <a:avLst/>
          </a:prstGeom>
        </p:spPr>
        <p:txBody>
          <a:bodyPr anchor="t"/>
          <a:lstStyle>
            <a:lvl1pPr marL="0" inden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正文页_图形在右">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0883">
            <a:off x="13621407" y="219534"/>
            <a:ext cx="10021880" cy="8145055"/>
          </a:xfrm>
          <a:prstGeom prst="rect">
            <a:avLst/>
          </a:prstGeom>
        </p:spPr>
      </p:pic>
      <p:sp>
        <p:nvSpPr>
          <p:cNvPr id="6" name="Text Placeholder 2"/>
          <p:cNvSpPr>
            <a:spLocks noGrp="1"/>
          </p:cNvSpPr>
          <p:nvPr>
            <p:ph type="body" idx="1"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正文页_图形在左">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20356" y="-643023"/>
            <a:ext cx="15392887" cy="11983246"/>
          </a:xfrm>
          <a:prstGeom prst="rect">
            <a:avLst/>
          </a:prstGeom>
        </p:spPr>
      </p:pic>
      <p:sp>
        <p:nvSpPr>
          <p:cNvPr id="6" name="Text Placeholder 2"/>
          <p:cNvSpPr>
            <a:spLocks noGrp="1"/>
          </p:cNvSpPr>
          <p:nvPr>
            <p:ph type="body" idx="13" hasCustomPrompt="1"/>
          </p:nvPr>
        </p:nvSpPr>
        <p:spPr>
          <a:xfrm>
            <a:off x="1028698" y="571500"/>
            <a:ext cx="12763501" cy="1500187"/>
          </a:xfrm>
          <a:prstGeom prst="rect">
            <a:avLst/>
          </a:prstGeom>
        </p:spPr>
        <p:txBody>
          <a:bodyPr anchor="b"/>
          <a:lstStyle>
            <a:lvl1pPr marL="0" inden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添加一级标题</a:t>
            </a:r>
            <a:endParaRPr lang="en-US" dirty="0"/>
          </a:p>
        </p:txBody>
      </p:sp>
      <p:sp>
        <p:nvSpPr>
          <p:cNvPr id="7" name="文本框 6"/>
          <p:cNvSpPr txBox="1"/>
          <p:nvPr userDrawn="1"/>
        </p:nvSpPr>
        <p:spPr>
          <a:xfrm>
            <a:off x="15053818" y="9455249"/>
            <a:ext cx="1862582" cy="307777"/>
          </a:xfrm>
          <a:prstGeom prst="rect">
            <a:avLst/>
          </a:prstGeom>
          <a:noFill/>
        </p:spPr>
        <p:txBody>
          <a:bodyPr wrap="square" rtlCol="0">
            <a:spAutoFit/>
          </a:bodyPr>
          <a:lstStyle/>
          <a:p>
            <a:r>
              <a:rPr kumimoji="1" lang="en-US" altLang="zh-CN" sz="1400" dirty="0">
                <a:solidFill>
                  <a:srgbClr val="083A81"/>
                </a:solidFill>
                <a:latin typeface="Arial" panose="020B0604020202020204" pitchFamily="34" charset="0"/>
                <a:ea typeface="微软雅黑" panose="020B0503020204020204" pitchFamily="34" charset="-122"/>
                <a:cs typeface="Arial" panose="020B0604020202020204" pitchFamily="34" charset="0"/>
              </a:rPr>
              <a:t>www.glo.com.cn</a:t>
            </a:r>
            <a:endParaRPr kumimoji="1"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灯片编号占位符 1"/>
          <p:cNvSpPr txBox="1"/>
          <p:nvPr userDrawn="1"/>
        </p:nvSpPr>
        <p:spPr>
          <a:xfrm>
            <a:off x="16764000" y="9334500"/>
            <a:ext cx="457200" cy="549274"/>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60EAD-0F5C-454E-A763-814F4BE673A0}" type="slidenum">
              <a:rPr lang="zh-CN" altLang="en-US" sz="1300" smtClean="0">
                <a:latin typeface="Arial" panose="020B0604020202020204" pitchFamily="34" charset="0"/>
                <a:cs typeface="Arial" panose="020B0604020202020204" pitchFamily="34" charset="0"/>
              </a:rPr>
              <a:t>‹#›</a:t>
            </a:fld>
            <a:endParaRPr lang="zh-CN" altLang="en-US" sz="1300" dirty="0">
              <a:latin typeface="Arial" panose="020B0604020202020204" pitchFamily="34" charset="0"/>
              <a:cs typeface="Arial" panose="020B0604020202020204" pitchFamily="34" charset="0"/>
            </a:endParaRPr>
          </a:p>
        </p:txBody>
      </p:sp>
      <p:sp>
        <p:nvSpPr>
          <p:cNvPr id="2" name="Text Placeholder 2"/>
          <p:cNvSpPr>
            <a:spLocks noGrp="1"/>
          </p:cNvSpPr>
          <p:nvPr>
            <p:ph type="body" idx="10" hasCustomPrompt="1"/>
          </p:nvPr>
        </p:nvSpPr>
        <p:spPr>
          <a:xfrm>
            <a:off x="1028698" y="3086100"/>
            <a:ext cx="16116300" cy="1500187"/>
          </a:xfrm>
          <a:prstGeom prst="rect">
            <a:avLst/>
          </a:prstGeom>
        </p:spPr>
        <p:txBody>
          <a:bodyPr anchor="t"/>
          <a:lstStyle>
            <a:lvl1pPr marL="0" inden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a:p>
            <a:pPr lvl="0"/>
            <a:endParaRPr lang="en-US" dirty="0"/>
          </a:p>
          <a:p>
            <a:pPr lvl="0"/>
            <a:r>
              <a:rPr lang="en-US" dirty="0"/>
              <a:t>XXXXXXXXXXXXX</a:t>
            </a:r>
          </a:p>
          <a:p>
            <a:pPr lvl="0"/>
            <a:r>
              <a:rPr lang="en-US" dirty="0"/>
              <a:t>XXXXXXXXXXXXX</a:t>
            </a:r>
          </a:p>
        </p:txBody>
      </p:sp>
      <p:sp>
        <p:nvSpPr>
          <p:cNvPr id="3" name="Text Placeholder 2"/>
          <p:cNvSpPr>
            <a:spLocks noGrp="1"/>
          </p:cNvSpPr>
          <p:nvPr>
            <p:ph type="body" idx="11" hasCustomPrompt="1"/>
          </p:nvPr>
        </p:nvSpPr>
        <p:spPr>
          <a:xfrm>
            <a:off x="1028698" y="2132821"/>
            <a:ext cx="16116300" cy="953280"/>
          </a:xfrm>
          <a:prstGeom prst="rect">
            <a:avLst/>
          </a:prstGeom>
        </p:spPr>
        <p:txBody>
          <a:bodyPr anchor="t"/>
          <a:lstStyle>
            <a:lvl1pPr marL="0" inden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添加正文</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4137"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7" r:id="rId7"/>
    <p:sldLayoutId id="2147484108" r:id="rId8"/>
    <p:sldLayoutId id="2147484109" r:id="rId9"/>
    <p:sldLayoutId id="2147484110" r:id="rId10"/>
    <p:sldLayoutId id="214748411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38.png"/><Relationship Id="rId3" Type="http://schemas.openxmlformats.org/officeDocument/2006/relationships/tags" Target="../tags/tag24.xml"/><Relationship Id="rId21" Type="http://schemas.openxmlformats.org/officeDocument/2006/relationships/tags" Target="../tags/tag42.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notesSlide" Target="../notesSlides/notesSlide6.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slideLayout" Target="../slideLayouts/slideLayout73.xml"/><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tags" Target="../tags/tag44.xml"/><Relationship Id="rId10" Type="http://schemas.openxmlformats.org/officeDocument/2006/relationships/tags" Target="../tags/tag31.xml"/><Relationship Id="rId19" Type="http://schemas.openxmlformats.org/officeDocument/2006/relationships/tags" Target="../tags/tag40.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7.xml"/><Relationship Id="rId7" Type="http://schemas.openxmlformats.org/officeDocument/2006/relationships/image" Target="../media/image39.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102.xml"/><Relationship Id="rId5" Type="http://schemas.openxmlformats.org/officeDocument/2006/relationships/tags" Target="../tags/tag49.xml"/><Relationship Id="rId10" Type="http://schemas.openxmlformats.org/officeDocument/2006/relationships/image" Target="../media/image41.png"/><Relationship Id="rId4" Type="http://schemas.openxmlformats.org/officeDocument/2006/relationships/tags" Target="../tags/tag48.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slideLayout" Target="../slideLayouts/slideLayout85.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tags" Target="../tags/tag6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5" Type="http://schemas.openxmlformats.org/officeDocument/2006/relationships/image" Target="../media/image36.png"/><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9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93.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slideLayout" Target="../slideLayouts/slideLayout12.xml"/><Relationship Id="rId21" Type="http://schemas.openxmlformats.org/officeDocument/2006/relationships/image" Target="../media/image20.png"/><Relationship Id="rId34" Type="http://schemas.openxmlformats.org/officeDocument/2006/relationships/image" Target="../media/image33.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tags" Target="../tags/tag16.xml"/><Relationship Id="rId16" Type="http://schemas.openxmlformats.org/officeDocument/2006/relationships/image" Target="../media/image15.pn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tags" Target="../tags/tag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64.xml"/><Relationship Id="rId7" Type="http://schemas.openxmlformats.org/officeDocument/2006/relationships/slideLayout" Target="../slideLayouts/slideLayout97.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s/_rels/slide25.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slideLayout" Target="../slideLayouts/slideLayout97.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tags" Target="../tags/tag79.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83.png"/><Relationship Id="rId3" Type="http://schemas.openxmlformats.org/officeDocument/2006/relationships/tags" Target="../tags/tag82.xml"/><Relationship Id="rId7" Type="http://schemas.openxmlformats.org/officeDocument/2006/relationships/image" Target="../media/image49.png"/><Relationship Id="rId12" Type="http://schemas.openxmlformats.org/officeDocument/2006/relationships/customXml" Target="../ink/ink3.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48.jpeg"/><Relationship Id="rId11" Type="http://schemas.openxmlformats.org/officeDocument/2006/relationships/image" Target="../media/image82.png"/><Relationship Id="rId5" Type="http://schemas.openxmlformats.org/officeDocument/2006/relationships/slideLayout" Target="../slideLayouts/slideLayout109.xml"/><Relationship Id="rId10" Type="http://schemas.openxmlformats.org/officeDocument/2006/relationships/customXml" Target="../ink/ink2.xml"/><Relationship Id="rId4" Type="http://schemas.openxmlformats.org/officeDocument/2006/relationships/tags" Target="../tags/tag83.xml"/><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50.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Layout" Target="../slideLayouts/slideLayout109.xml"/><Relationship Id="rId5" Type="http://schemas.openxmlformats.org/officeDocument/2006/relationships/tags" Target="../tags/tag88.xml"/><Relationship Id="rId4" Type="http://schemas.openxmlformats.org/officeDocument/2006/relationships/tags" Target="../tags/tag87.xml"/></Relationships>
</file>

<file path=ppt/slides/_rels/slide29.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89.png"/><Relationship Id="rId3" Type="http://schemas.openxmlformats.org/officeDocument/2006/relationships/tags" Target="../tags/tag91.xml"/><Relationship Id="rId7" Type="http://schemas.openxmlformats.org/officeDocument/2006/relationships/image" Target="../media/image52.png"/><Relationship Id="rId12" Type="http://schemas.openxmlformats.org/officeDocument/2006/relationships/customXml" Target="../ink/ink6.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51.jpeg"/><Relationship Id="rId11" Type="http://schemas.openxmlformats.org/officeDocument/2006/relationships/image" Target="../media/image88.png"/><Relationship Id="rId5" Type="http://schemas.openxmlformats.org/officeDocument/2006/relationships/slideLayout" Target="../slideLayouts/slideLayout109.xml"/><Relationship Id="rId10" Type="http://schemas.openxmlformats.org/officeDocument/2006/relationships/customXml" Target="../ink/ink5.xml"/><Relationship Id="rId4" Type="http://schemas.openxmlformats.org/officeDocument/2006/relationships/tags" Target="../tags/tag92.xml"/><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95.xml"/><Relationship Id="rId7" Type="http://schemas.openxmlformats.org/officeDocument/2006/relationships/slideLayout" Target="../slideLayouts/slideLayout10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54.png"/><Relationship Id="rId1" Type="http://schemas.openxmlformats.org/officeDocument/2006/relationships/slideLayout" Target="../slideLayouts/slideLayout108.xml"/><Relationship Id="rId6" Type="http://schemas.openxmlformats.org/officeDocument/2006/relationships/image" Target="../media/image100.png"/><Relationship Id="rId5" Type="http://schemas.openxmlformats.org/officeDocument/2006/relationships/customXml" Target="../ink/ink8.xml"/><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customXml" Target="../ink/ink10.xml"/></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customXml" Target="../ink/ink14.xml"/><Relationship Id="rId18" Type="http://schemas.openxmlformats.org/officeDocument/2006/relationships/image" Target="../media/image110.png"/><Relationship Id="rId3" Type="http://schemas.openxmlformats.org/officeDocument/2006/relationships/tags" Target="../tags/tag101.xml"/><Relationship Id="rId21" Type="http://schemas.openxmlformats.org/officeDocument/2006/relationships/image" Target="../media/image57.jpg"/><Relationship Id="rId7" Type="http://schemas.openxmlformats.org/officeDocument/2006/relationships/customXml" Target="../ink/ink11.xml"/><Relationship Id="rId12" Type="http://schemas.openxmlformats.org/officeDocument/2006/relationships/image" Target="../media/image107.png"/><Relationship Id="rId17" Type="http://schemas.openxmlformats.org/officeDocument/2006/relationships/customXml" Target="../ink/ink16.xml"/><Relationship Id="rId2" Type="http://schemas.openxmlformats.org/officeDocument/2006/relationships/tags" Target="../tags/tag100.xml"/><Relationship Id="rId16" Type="http://schemas.openxmlformats.org/officeDocument/2006/relationships/image" Target="../media/image109.png"/><Relationship Id="rId20" Type="http://schemas.openxmlformats.org/officeDocument/2006/relationships/image" Target="../media/image111.png"/><Relationship Id="rId1" Type="http://schemas.openxmlformats.org/officeDocument/2006/relationships/tags" Target="../tags/tag99.xml"/><Relationship Id="rId6" Type="http://schemas.openxmlformats.org/officeDocument/2006/relationships/image" Target="../media/image56.jpeg"/><Relationship Id="rId11" Type="http://schemas.openxmlformats.org/officeDocument/2006/relationships/customXml" Target="../ink/ink13.xml"/><Relationship Id="rId5" Type="http://schemas.openxmlformats.org/officeDocument/2006/relationships/image" Target="../media/image55.png"/><Relationship Id="rId15" Type="http://schemas.openxmlformats.org/officeDocument/2006/relationships/customXml" Target="../ink/ink15.xml"/><Relationship Id="rId10" Type="http://schemas.openxmlformats.org/officeDocument/2006/relationships/image" Target="../media/image106.png"/><Relationship Id="rId19" Type="http://schemas.openxmlformats.org/officeDocument/2006/relationships/customXml" Target="../ink/ink17.xml"/><Relationship Id="rId4" Type="http://schemas.openxmlformats.org/officeDocument/2006/relationships/slideLayout" Target="../slideLayouts/slideLayout108.xml"/><Relationship Id="rId9" Type="http://schemas.openxmlformats.org/officeDocument/2006/relationships/customXml" Target="../ink/ink12.xml"/><Relationship Id="rId1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8.xml"/><Relationship Id="rId1" Type="http://schemas.openxmlformats.org/officeDocument/2006/relationships/slideLayout" Target="../slideLayouts/slideLayout108.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104.xml"/><Relationship Id="rId7" Type="http://schemas.openxmlformats.org/officeDocument/2006/relationships/image" Target="../media/image59.jpe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58.png"/><Relationship Id="rId5" Type="http://schemas.openxmlformats.org/officeDocument/2006/relationships/notesSlide" Target="../notesSlides/notesSlide9.xml"/><Relationship Id="rId10" Type="http://schemas.openxmlformats.org/officeDocument/2006/relationships/image" Target="../media/image62.png"/><Relationship Id="rId4" Type="http://schemas.openxmlformats.org/officeDocument/2006/relationships/slideLayout" Target="../slideLayouts/slideLayout108.xml"/><Relationship Id="rId9"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09.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notesSlide" Target="../notesSlides/notesSlide10.xml"/><Relationship Id="rId3" Type="http://schemas.openxmlformats.org/officeDocument/2006/relationships/tags" Target="../tags/tag107.xml"/><Relationship Id="rId21" Type="http://schemas.openxmlformats.org/officeDocument/2006/relationships/image" Target="../media/image36.png"/><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slideLayout" Target="../slideLayouts/slideLayout109.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image" Target="../media/image65.sv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tags" Target="../tags/tag119.xml"/><Relationship Id="rId10" Type="http://schemas.openxmlformats.org/officeDocument/2006/relationships/tags" Target="../tags/tag114.xml"/><Relationship Id="rId19" Type="http://schemas.openxmlformats.org/officeDocument/2006/relationships/image" Target="../media/image64.png"/><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tags" Target="../tags/tag146.xml"/><Relationship Id="rId39" Type="http://schemas.openxmlformats.org/officeDocument/2006/relationships/image" Target="../media/image67.svg"/><Relationship Id="rId21" Type="http://schemas.openxmlformats.org/officeDocument/2006/relationships/tags" Target="../tags/tag141.xml"/><Relationship Id="rId34" Type="http://schemas.openxmlformats.org/officeDocument/2006/relationships/tags" Target="../tags/tag154.xml"/><Relationship Id="rId42" Type="http://schemas.openxmlformats.org/officeDocument/2006/relationships/image" Target="../media/image70.png"/><Relationship Id="rId47" Type="http://schemas.openxmlformats.org/officeDocument/2006/relationships/image" Target="../media/image75.svg"/><Relationship Id="rId50" Type="http://schemas.openxmlformats.org/officeDocument/2006/relationships/image" Target="../media/image36.png"/><Relationship Id="rId7" Type="http://schemas.openxmlformats.org/officeDocument/2006/relationships/tags" Target="../tags/tag127.xml"/><Relationship Id="rId2" Type="http://schemas.openxmlformats.org/officeDocument/2006/relationships/tags" Target="../tags/tag122.xml"/><Relationship Id="rId16" Type="http://schemas.openxmlformats.org/officeDocument/2006/relationships/tags" Target="../tags/tag136.xml"/><Relationship Id="rId29" Type="http://schemas.openxmlformats.org/officeDocument/2006/relationships/tags" Target="../tags/tag149.xml"/><Relationship Id="rId11" Type="http://schemas.openxmlformats.org/officeDocument/2006/relationships/tags" Target="../tags/tag131.xml"/><Relationship Id="rId24" Type="http://schemas.openxmlformats.org/officeDocument/2006/relationships/tags" Target="../tags/tag144.xml"/><Relationship Id="rId32" Type="http://schemas.openxmlformats.org/officeDocument/2006/relationships/tags" Target="../tags/tag152.xml"/><Relationship Id="rId37" Type="http://schemas.openxmlformats.org/officeDocument/2006/relationships/slideLayout" Target="../slideLayouts/slideLayout109.xml"/><Relationship Id="rId40" Type="http://schemas.openxmlformats.org/officeDocument/2006/relationships/image" Target="../media/image68.png"/><Relationship Id="rId45" Type="http://schemas.openxmlformats.org/officeDocument/2006/relationships/image" Target="../media/image73.svg"/><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tags" Target="../tags/tag143.xml"/><Relationship Id="rId28" Type="http://schemas.openxmlformats.org/officeDocument/2006/relationships/tags" Target="../tags/tag148.xml"/><Relationship Id="rId36" Type="http://schemas.openxmlformats.org/officeDocument/2006/relationships/tags" Target="../tags/tag156.xml"/><Relationship Id="rId49" Type="http://schemas.openxmlformats.org/officeDocument/2006/relationships/image" Target="../media/image77.svg"/><Relationship Id="rId10" Type="http://schemas.openxmlformats.org/officeDocument/2006/relationships/tags" Target="../tags/tag130.xml"/><Relationship Id="rId19" Type="http://schemas.openxmlformats.org/officeDocument/2006/relationships/tags" Target="../tags/tag139.xml"/><Relationship Id="rId31" Type="http://schemas.openxmlformats.org/officeDocument/2006/relationships/tags" Target="../tags/tag151.xml"/><Relationship Id="rId44" Type="http://schemas.openxmlformats.org/officeDocument/2006/relationships/image" Target="../media/image72.png"/><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 Id="rId27" Type="http://schemas.openxmlformats.org/officeDocument/2006/relationships/tags" Target="../tags/tag147.xml"/><Relationship Id="rId30" Type="http://schemas.openxmlformats.org/officeDocument/2006/relationships/tags" Target="../tags/tag150.xml"/><Relationship Id="rId35" Type="http://schemas.openxmlformats.org/officeDocument/2006/relationships/tags" Target="../tags/tag155.xml"/><Relationship Id="rId43" Type="http://schemas.openxmlformats.org/officeDocument/2006/relationships/image" Target="../media/image71.svg"/><Relationship Id="rId48" Type="http://schemas.openxmlformats.org/officeDocument/2006/relationships/image" Target="../media/image76.png"/><Relationship Id="rId8" Type="http://schemas.openxmlformats.org/officeDocument/2006/relationships/tags" Target="../tags/tag128.xml"/><Relationship Id="rId3" Type="http://schemas.openxmlformats.org/officeDocument/2006/relationships/tags" Target="../tags/tag123.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tags" Target="../tags/tag145.xml"/><Relationship Id="rId33" Type="http://schemas.openxmlformats.org/officeDocument/2006/relationships/tags" Target="../tags/tag153.xml"/><Relationship Id="rId38" Type="http://schemas.openxmlformats.org/officeDocument/2006/relationships/image" Target="../media/image66.png"/><Relationship Id="rId46" Type="http://schemas.openxmlformats.org/officeDocument/2006/relationships/image" Target="../media/image74.png"/><Relationship Id="rId20" Type="http://schemas.openxmlformats.org/officeDocument/2006/relationships/tags" Target="../tags/tag140.xml"/><Relationship Id="rId41" Type="http://schemas.openxmlformats.org/officeDocument/2006/relationships/image" Target="../media/image69.svg"/><Relationship Id="rId1" Type="http://schemas.openxmlformats.org/officeDocument/2006/relationships/tags" Target="../tags/tag121.xml"/><Relationship Id="rId6" Type="http://schemas.openxmlformats.org/officeDocument/2006/relationships/tags" Target="../tags/tag126.xml"/></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115.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80.png"/><Relationship Id="rId10" Type="http://schemas.openxmlformats.org/officeDocument/2006/relationships/image" Target="../media/image86.png"/><Relationship Id="rId4" Type="http://schemas.microsoft.com/office/2007/relationships/hdphoto" Target="../media/hdphoto3.wdp"/><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7.jpeg"/><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8.jpeg"/><Relationship Id="rId1" Type="http://schemas.openxmlformats.org/officeDocument/2006/relationships/slideLayout" Target="../slideLayouts/slideLayout109.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9.jpeg"/><Relationship Id="rId1" Type="http://schemas.openxmlformats.org/officeDocument/2006/relationships/slideLayout" Target="../slideLayouts/slideLayout109.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09.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1.png"/><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10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11.xml"/><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6.png"/><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6.png"/><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6.png"/><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43.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13" Type="http://schemas.openxmlformats.org/officeDocument/2006/relationships/tags" Target="../tags/tag169.xml"/><Relationship Id="rId18" Type="http://schemas.openxmlformats.org/officeDocument/2006/relationships/tags" Target="../tags/tag174.xml"/><Relationship Id="rId26" Type="http://schemas.openxmlformats.org/officeDocument/2006/relationships/image" Target="../media/image113.png"/><Relationship Id="rId3" Type="http://schemas.openxmlformats.org/officeDocument/2006/relationships/tags" Target="../tags/tag159.xml"/><Relationship Id="rId21" Type="http://schemas.openxmlformats.org/officeDocument/2006/relationships/tags" Target="../tags/tag177.xml"/><Relationship Id="rId34" Type="http://schemas.openxmlformats.org/officeDocument/2006/relationships/image" Target="../media/image36.png"/><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slideLayout" Target="../slideLayouts/slideLayout144.xml"/><Relationship Id="rId33" Type="http://schemas.openxmlformats.org/officeDocument/2006/relationships/image" Target="../media/image119.svg"/><Relationship Id="rId2" Type="http://schemas.openxmlformats.org/officeDocument/2006/relationships/tags" Target="../tags/tag158.xml"/><Relationship Id="rId16" Type="http://schemas.openxmlformats.org/officeDocument/2006/relationships/tags" Target="../tags/tag172.xml"/><Relationship Id="rId20" Type="http://schemas.openxmlformats.org/officeDocument/2006/relationships/tags" Target="../tags/tag176.xml"/><Relationship Id="rId29" Type="http://schemas.openxmlformats.org/officeDocument/2006/relationships/image" Target="../media/image116.sv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24" Type="http://schemas.openxmlformats.org/officeDocument/2006/relationships/tags" Target="../tags/tag180.xml"/><Relationship Id="rId32" Type="http://schemas.openxmlformats.org/officeDocument/2006/relationships/image" Target="../media/image70.png"/><Relationship Id="rId5" Type="http://schemas.openxmlformats.org/officeDocument/2006/relationships/tags" Target="../tags/tag161.xml"/><Relationship Id="rId15" Type="http://schemas.openxmlformats.org/officeDocument/2006/relationships/tags" Target="../tags/tag171.xml"/><Relationship Id="rId23" Type="http://schemas.openxmlformats.org/officeDocument/2006/relationships/tags" Target="../tags/tag179.xml"/><Relationship Id="rId28" Type="http://schemas.openxmlformats.org/officeDocument/2006/relationships/image" Target="../media/image115.png"/><Relationship Id="rId10" Type="http://schemas.openxmlformats.org/officeDocument/2006/relationships/tags" Target="../tags/tag166.xml"/><Relationship Id="rId19" Type="http://schemas.openxmlformats.org/officeDocument/2006/relationships/tags" Target="../tags/tag175.xml"/><Relationship Id="rId31" Type="http://schemas.openxmlformats.org/officeDocument/2006/relationships/image" Target="../media/image118.svg"/><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tags" Target="../tags/tag178.xml"/><Relationship Id="rId27" Type="http://schemas.openxmlformats.org/officeDocument/2006/relationships/image" Target="../media/image114.svg"/><Relationship Id="rId30" Type="http://schemas.openxmlformats.org/officeDocument/2006/relationships/image" Target="../media/image117.png"/><Relationship Id="rId8" Type="http://schemas.openxmlformats.org/officeDocument/2006/relationships/tags" Target="../tags/tag164.xml"/></Relationships>
</file>

<file path=ppt/slides/_rels/slide5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12.xml"/><Relationship Id="rId7" Type="http://schemas.openxmlformats.org/officeDocument/2006/relationships/image" Target="../media/image123.png"/><Relationship Id="rId2" Type="http://schemas.openxmlformats.org/officeDocument/2006/relationships/slideLayout" Target="../slideLayouts/slideLayout160.xml"/><Relationship Id="rId1" Type="http://schemas.openxmlformats.org/officeDocument/2006/relationships/tags" Target="../tags/tag181.xml"/><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hyperlink" Target="mailto:yanshiye@glo.com.cn" TargetMode="External"/><Relationship Id="rId4" Type="http://schemas.openxmlformats.org/officeDocument/2006/relationships/image" Target="../media/image120.png"/><Relationship Id="rId9"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6.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105400" y="3695700"/>
            <a:ext cx="13182600" cy="1104900"/>
          </a:xfrm>
        </p:spPr>
        <p:txBody>
          <a:bodyPr/>
          <a:lstStyle/>
          <a:p>
            <a:r>
              <a:rPr lang="zh-CN" altLang="zh-CN" sz="8000" dirty="0">
                <a:ea typeface="阿里巴巴普惠体 2.0" panose="00020600040101010101" charset="-122"/>
              </a:rPr>
              <a:t>科技成果转化中的</a:t>
            </a:r>
            <a:br>
              <a:rPr lang="en-US" altLang="zh-CN" sz="8000" dirty="0">
                <a:ea typeface="阿里巴巴普惠体 2.0" panose="00020600040101010101" charset="-122"/>
              </a:rPr>
            </a:br>
            <a:r>
              <a:rPr lang="zh-CN" altLang="zh-CN" sz="8000" dirty="0">
                <a:ea typeface="阿里巴巴普惠体 2.0" panose="00020600040101010101" charset="-122"/>
              </a:rPr>
              <a:t>知识产权法律风险防控</a:t>
            </a:r>
            <a:endParaRPr lang="zh-CN" altLang="en-US" sz="8000" dirty="0">
              <a:ea typeface="阿里巴巴普惠体 2.0" panose="00020600040101010101" charset="-122"/>
            </a:endParaRPr>
          </a:p>
        </p:txBody>
      </p:sp>
      <p:sp>
        <p:nvSpPr>
          <p:cNvPr id="5" name="副标题 4"/>
          <p:cNvSpPr>
            <a:spLocks noGrp="1"/>
          </p:cNvSpPr>
          <p:nvPr>
            <p:ph type="subTitle" idx="1"/>
            <p:custDataLst>
              <p:tags r:id="rId1"/>
            </p:custDataLst>
          </p:nvPr>
        </p:nvSpPr>
        <p:spPr>
          <a:xfrm>
            <a:off x="11201400" y="7962900"/>
            <a:ext cx="4876800" cy="1295400"/>
          </a:xfrm>
        </p:spPr>
        <p:txBody>
          <a:bodyPr anchor="ctr" anchorCtr="0"/>
          <a:lstStyle/>
          <a:p>
            <a:pPr>
              <a:lnSpc>
                <a:spcPct val="150000"/>
              </a:lnSpc>
            </a:pPr>
            <a:r>
              <a:rPr lang="zh-CN" altLang="en-US" sz="2400" dirty="0">
                <a:latin typeface="阿里巴巴普惠体 2.0" panose="00020600040101010101" charset="-122"/>
                <a:ea typeface="阿里巴巴普惠体 2.0" panose="00020600040101010101" charset="-122"/>
              </a:rPr>
              <a:t>主讲人：翟琳娜</a:t>
            </a:r>
            <a:r>
              <a:rPr altLang="zh-CN" sz="2400" dirty="0">
                <a:latin typeface="阿里巴巴普惠体 2.0" panose="00020600040101010101" charset="-122"/>
                <a:ea typeface="阿里巴巴普惠体 2.0" panose="00020600040101010101" charset="-122"/>
              </a:rPr>
              <a:t>  </a:t>
            </a:r>
          </a:p>
          <a:p>
            <a:pPr>
              <a:lnSpc>
                <a:spcPct val="150000"/>
              </a:lnSpc>
            </a:pPr>
            <a:r>
              <a:rPr lang="zh-CN" altLang="en-US" sz="2400" dirty="0">
                <a:latin typeface="阿里巴巴普惠体 2.0" panose="00020600040101010101" charset="-122"/>
                <a:ea typeface="阿里巴巴普惠体 2.0" panose="00020600040101010101" charset="-122"/>
              </a:rPr>
              <a:t>北京市环球律师事务所合伙人</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50362" y="4579555"/>
            <a:ext cx="7668472" cy="6962452"/>
            <a:chOff x="2625181" y="1618265"/>
            <a:chExt cx="3834236" cy="3481226"/>
          </a:xfrm>
        </p:grpSpPr>
        <p:grpSp>
          <p:nvGrpSpPr>
            <p:cNvPr id="11" name="组合 10"/>
            <p:cNvGrpSpPr/>
            <p:nvPr/>
          </p:nvGrpSpPr>
          <p:grpSpPr>
            <a:xfrm>
              <a:off x="2843430" y="1848762"/>
              <a:ext cx="3463083" cy="3250729"/>
              <a:chOff x="202502" y="755078"/>
              <a:chExt cx="3463083" cy="3250729"/>
            </a:xfrm>
          </p:grpSpPr>
          <p:sp>
            <p:nvSpPr>
              <p:cNvPr id="9" name="椭圆 8"/>
              <p:cNvSpPr/>
              <p:nvPr>
                <p:custDataLst>
                  <p:tags r:id="rId22"/>
                </p:custDataLst>
              </p:nvPr>
            </p:nvSpPr>
            <p:spPr>
              <a:xfrm>
                <a:off x="226200" y="755078"/>
                <a:ext cx="3307495" cy="3217376"/>
              </a:xfrm>
              <a:prstGeom prst="ellipse">
                <a:avLst/>
              </a:prstGeom>
              <a:noFill/>
              <a:ln>
                <a:solidFill>
                  <a:srgbClr val="BDE5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0" name="矩形 9"/>
              <p:cNvSpPr/>
              <p:nvPr>
                <p:custDataLst>
                  <p:tags r:id="rId23"/>
                </p:custDataLst>
              </p:nvPr>
            </p:nvSpPr>
            <p:spPr>
              <a:xfrm>
                <a:off x="202502" y="2362428"/>
                <a:ext cx="3463083" cy="164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grpSp>
          <p:nvGrpSpPr>
            <p:cNvPr id="6" name="组合 5"/>
            <p:cNvGrpSpPr/>
            <p:nvPr/>
          </p:nvGrpSpPr>
          <p:grpSpPr>
            <a:xfrm>
              <a:off x="2625181" y="1618265"/>
              <a:ext cx="3834236" cy="3085613"/>
              <a:chOff x="2654882" y="1691554"/>
              <a:chExt cx="3834236" cy="3085613"/>
            </a:xfrm>
          </p:grpSpPr>
          <p:sp>
            <p:nvSpPr>
              <p:cNvPr id="47" name="椭圆 46"/>
              <p:cNvSpPr/>
              <p:nvPr>
                <p:custDataLst>
                  <p:tags r:id="rId11"/>
                </p:custDataLst>
              </p:nvPr>
            </p:nvSpPr>
            <p:spPr>
              <a:xfrm>
                <a:off x="5932634" y="3052483"/>
                <a:ext cx="500570" cy="500570"/>
              </a:xfrm>
              <a:prstGeom prst="ellipse">
                <a:avLst/>
              </a:prstGeom>
              <a:blipFill>
                <a:blip r:embed="rId2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45" name="椭圆 44"/>
              <p:cNvSpPr/>
              <p:nvPr>
                <p:custDataLst>
                  <p:tags r:id="rId12"/>
                </p:custDataLst>
              </p:nvPr>
            </p:nvSpPr>
            <p:spPr>
              <a:xfrm>
                <a:off x="5379166" y="2071179"/>
                <a:ext cx="500570" cy="500570"/>
              </a:xfrm>
              <a:prstGeom prst="ellipse">
                <a:avLst/>
              </a:prstGeom>
              <a:blipFill>
                <a:blip r:embed="rId2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44" name="椭圆 43"/>
              <p:cNvSpPr/>
              <p:nvPr>
                <p:custDataLst>
                  <p:tags r:id="rId13"/>
                </p:custDataLst>
              </p:nvPr>
            </p:nvSpPr>
            <p:spPr>
              <a:xfrm>
                <a:off x="4314747" y="1691554"/>
                <a:ext cx="500570" cy="500570"/>
              </a:xfrm>
              <a:prstGeom prst="ellipse">
                <a:avLst/>
              </a:prstGeom>
              <a:blipFill>
                <a:blip r:embed="rId2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39" name="椭圆 38"/>
              <p:cNvSpPr/>
              <p:nvPr>
                <p:custDataLst>
                  <p:tags r:id="rId14"/>
                </p:custDataLst>
              </p:nvPr>
            </p:nvSpPr>
            <p:spPr>
              <a:xfrm>
                <a:off x="3255091" y="2061379"/>
                <a:ext cx="500570" cy="500570"/>
              </a:xfrm>
              <a:prstGeom prst="ellipse">
                <a:avLst/>
              </a:prstGeom>
              <a:blipFill>
                <a:blip r:embed="rId2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5" name="椭圆 4"/>
              <p:cNvSpPr/>
              <p:nvPr>
                <p:custDataLst>
                  <p:tags r:id="rId15"/>
                </p:custDataLst>
              </p:nvPr>
            </p:nvSpPr>
            <p:spPr>
              <a:xfrm>
                <a:off x="2693740" y="3048792"/>
                <a:ext cx="500570" cy="500570"/>
              </a:xfrm>
              <a:prstGeom prst="ellipse">
                <a:avLst/>
              </a:prstGeom>
              <a:blipFill>
                <a:blip r:embed="rId2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4" name="弦形 3"/>
              <p:cNvSpPr/>
              <p:nvPr>
                <p:custDataLst>
                  <p:tags r:id="rId16"/>
                </p:custDataLst>
              </p:nvPr>
            </p:nvSpPr>
            <p:spPr>
              <a:xfrm rot="6615918">
                <a:off x="3409167" y="2477821"/>
                <a:ext cx="2305812" cy="2292879"/>
              </a:xfrm>
              <a:prstGeom prst="chord">
                <a:avLst>
                  <a:gd name="adj1" fmla="val 4300004"/>
                  <a:gd name="adj2" fmla="val 14848718"/>
                </a:avLst>
              </a:prstGeom>
              <a:blipFill>
                <a:blip r:embed="rId2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21" name="文本"/>
              <p:cNvSpPr txBox="1"/>
              <p:nvPr>
                <p:custDataLst>
                  <p:tags r:id="rId17"/>
                </p:custDataLst>
              </p:nvPr>
            </p:nvSpPr>
            <p:spPr>
              <a:xfrm>
                <a:off x="2654882" y="3145394"/>
                <a:ext cx="595384" cy="275641"/>
              </a:xfrm>
              <a:prstGeom prst="rect">
                <a:avLst/>
              </a:prstGeom>
              <a:noFill/>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5210"/>
                  </a:lnSpc>
                </a:pPr>
                <a:r>
                  <a:rPr lang="zh-CN" altLang="en-US" sz="4000" kern="0" dirty="0">
                    <a:solidFill>
                      <a:schemeClr val="bg1"/>
                    </a:solidFill>
                    <a:latin typeface="微软雅黑" panose="020B0503020204020204" pitchFamily="34" charset="-122"/>
                    <a:ea typeface="微软雅黑" panose="020B0503020204020204" pitchFamily="34" charset="-122"/>
                    <a:cs typeface="Alibaba PuHuiTi Bold" charset="-122"/>
                  </a:rPr>
                  <a:t>01</a:t>
                </a:r>
                <a:endParaRPr kumimoji="1" lang="zh-CN" altLang="en-US" sz="4000" kern="0" dirty="0">
                  <a:solidFill>
                    <a:schemeClr val="bg1"/>
                  </a:solidFill>
                  <a:latin typeface="微软雅黑" panose="020B0503020204020204" pitchFamily="34" charset="-122"/>
                  <a:ea typeface="微软雅黑" panose="020B0503020204020204" pitchFamily="34" charset="-122"/>
                </a:endParaRPr>
              </a:p>
            </p:txBody>
          </p:sp>
          <p:sp>
            <p:nvSpPr>
              <p:cNvPr id="22" name="文本"/>
              <p:cNvSpPr txBox="1"/>
              <p:nvPr>
                <p:custDataLst>
                  <p:tags r:id="rId18"/>
                </p:custDataLst>
              </p:nvPr>
            </p:nvSpPr>
            <p:spPr>
              <a:xfrm>
                <a:off x="3216716" y="2149020"/>
                <a:ext cx="595384" cy="275641"/>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5210"/>
                  </a:lnSpc>
                </a:pPr>
                <a:r>
                  <a:rPr lang="zh-CN" altLang="en-US" sz="4000" kern="0" dirty="0">
                    <a:solidFill>
                      <a:schemeClr val="bg1"/>
                    </a:solidFill>
                    <a:latin typeface="微软雅黑" panose="020B0503020204020204" pitchFamily="34" charset="-122"/>
                    <a:ea typeface="微软雅黑" panose="020B0503020204020204" pitchFamily="34" charset="-122"/>
                    <a:cs typeface="Alibaba PuHuiTi Bold" charset="-122"/>
                  </a:rPr>
                  <a:t>02</a:t>
                </a:r>
                <a:endParaRPr kumimoji="1" lang="zh-CN" altLang="en-US" sz="4000" kern="0" dirty="0">
                  <a:solidFill>
                    <a:schemeClr val="bg1"/>
                  </a:solidFill>
                  <a:latin typeface="微软雅黑" panose="020B0503020204020204" pitchFamily="34" charset="-122"/>
                  <a:ea typeface="微软雅黑" panose="020B0503020204020204" pitchFamily="34" charset="-122"/>
                </a:endParaRPr>
              </a:p>
            </p:txBody>
          </p:sp>
          <p:sp>
            <p:nvSpPr>
              <p:cNvPr id="23" name="文本"/>
              <p:cNvSpPr txBox="1"/>
              <p:nvPr>
                <p:custDataLst>
                  <p:tags r:id="rId19"/>
                </p:custDataLst>
              </p:nvPr>
            </p:nvSpPr>
            <p:spPr>
              <a:xfrm>
                <a:off x="4267340" y="1778556"/>
                <a:ext cx="595384" cy="275641"/>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5210"/>
                  </a:lnSpc>
                </a:pPr>
                <a:r>
                  <a:rPr lang="zh-CN" altLang="en-US" sz="4000" kern="0" dirty="0">
                    <a:solidFill>
                      <a:schemeClr val="bg1"/>
                    </a:solidFill>
                    <a:latin typeface="微软雅黑" panose="020B0503020204020204" pitchFamily="34" charset="-122"/>
                    <a:ea typeface="微软雅黑" panose="020B0503020204020204" pitchFamily="34" charset="-122"/>
                    <a:cs typeface="Alibaba PuHuiTi Bold" charset="-122"/>
                  </a:rPr>
                  <a:t>03</a:t>
                </a:r>
                <a:endParaRPr kumimoji="1" lang="zh-CN" altLang="en-US" sz="4000" kern="0" dirty="0">
                  <a:solidFill>
                    <a:schemeClr val="bg1"/>
                  </a:solidFill>
                  <a:latin typeface="微软雅黑" panose="020B0503020204020204" pitchFamily="34" charset="-122"/>
                  <a:ea typeface="微软雅黑" panose="020B0503020204020204" pitchFamily="34" charset="-122"/>
                </a:endParaRPr>
              </a:p>
            </p:txBody>
          </p:sp>
          <p:sp>
            <p:nvSpPr>
              <p:cNvPr id="24" name="文本"/>
              <p:cNvSpPr txBox="1"/>
              <p:nvPr>
                <p:custDataLst>
                  <p:tags r:id="rId20"/>
                </p:custDataLst>
              </p:nvPr>
            </p:nvSpPr>
            <p:spPr>
              <a:xfrm>
                <a:off x="5331759" y="2173844"/>
                <a:ext cx="595384" cy="275641"/>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5210"/>
                  </a:lnSpc>
                </a:pPr>
                <a:r>
                  <a:rPr lang="zh-CN" altLang="en-US" sz="4000" kern="0" dirty="0">
                    <a:solidFill>
                      <a:schemeClr val="bg1"/>
                    </a:solidFill>
                    <a:latin typeface="微软雅黑" panose="020B0503020204020204" pitchFamily="34" charset="-122"/>
                    <a:ea typeface="微软雅黑" panose="020B0503020204020204" pitchFamily="34" charset="-122"/>
                    <a:cs typeface="Alibaba PuHuiTi Bold" charset="-122"/>
                  </a:rPr>
                  <a:t>04</a:t>
                </a:r>
                <a:endParaRPr kumimoji="1" lang="zh-CN" altLang="en-US" sz="4000" kern="0" dirty="0">
                  <a:solidFill>
                    <a:schemeClr val="bg1"/>
                  </a:solidFill>
                  <a:latin typeface="微软雅黑" panose="020B0503020204020204" pitchFamily="34" charset="-122"/>
                  <a:ea typeface="微软雅黑" panose="020B0503020204020204" pitchFamily="34" charset="-122"/>
                </a:endParaRPr>
              </a:p>
            </p:txBody>
          </p:sp>
          <p:sp>
            <p:nvSpPr>
              <p:cNvPr id="25" name="文本"/>
              <p:cNvSpPr txBox="1"/>
              <p:nvPr>
                <p:custDataLst>
                  <p:tags r:id="rId21"/>
                </p:custDataLst>
              </p:nvPr>
            </p:nvSpPr>
            <p:spPr>
              <a:xfrm>
                <a:off x="5893734" y="3145394"/>
                <a:ext cx="595384" cy="275641"/>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5210"/>
                  </a:lnSpc>
                </a:pPr>
                <a:r>
                  <a:rPr lang="zh-CN" altLang="en-US" sz="4000" kern="0" dirty="0">
                    <a:solidFill>
                      <a:schemeClr val="bg1"/>
                    </a:solidFill>
                    <a:latin typeface="微软雅黑" panose="020B0503020204020204" pitchFamily="34" charset="-122"/>
                    <a:ea typeface="微软雅黑" panose="020B0503020204020204" pitchFamily="34" charset="-122"/>
                    <a:cs typeface="Alibaba PuHuiTi Bold" charset="-122"/>
                  </a:rPr>
                  <a:t>05</a:t>
                </a:r>
                <a:endParaRPr kumimoji="1" lang="zh-CN" altLang="en-US" sz="4000" kern="0" dirty="0">
                  <a:solidFill>
                    <a:schemeClr val="bg1"/>
                  </a:solidFill>
                  <a:latin typeface="微软雅黑" panose="020B0503020204020204" pitchFamily="34" charset="-122"/>
                  <a:ea typeface="微软雅黑" panose="020B0503020204020204" pitchFamily="34" charset="-122"/>
                </a:endParaRPr>
              </a:p>
            </p:txBody>
          </p:sp>
        </p:grpSp>
      </p:grpSp>
      <p:sp>
        <p:nvSpPr>
          <p:cNvPr id="26" name="文本"/>
          <p:cNvSpPr txBox="1"/>
          <p:nvPr>
            <p:custDataLst>
              <p:tags r:id="rId1"/>
            </p:custDataLst>
          </p:nvPr>
        </p:nvSpPr>
        <p:spPr>
          <a:xfrm>
            <a:off x="6924040" y="2978785"/>
            <a:ext cx="4109085" cy="41910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960"/>
              </a:lnSpc>
            </a:pPr>
            <a:r>
              <a:rPr lang="zh-CN" altLang="en-US" sz="3300" b="1" kern="0" dirty="0">
                <a:solidFill>
                  <a:srgbClr val="083A81"/>
                </a:solidFill>
                <a:ea typeface="微软雅黑" panose="020B0503020204020204" pitchFamily="34" charset="-122"/>
                <a:cs typeface="Alibaba PuHuiTi Bold" charset="-122"/>
              </a:rPr>
              <a:t>侵权判定标准复杂</a:t>
            </a:r>
          </a:p>
        </p:txBody>
      </p:sp>
      <p:sp>
        <p:nvSpPr>
          <p:cNvPr id="28" name="文本"/>
          <p:cNvSpPr txBox="1"/>
          <p:nvPr>
            <p:custDataLst>
              <p:tags r:id="rId2"/>
            </p:custDataLst>
          </p:nvPr>
        </p:nvSpPr>
        <p:spPr>
          <a:xfrm>
            <a:off x="3168090" y="5045773"/>
            <a:ext cx="1810512" cy="41910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960"/>
              </a:lnSpc>
            </a:pPr>
            <a:r>
              <a:rPr lang="zh-CN" altLang="en-US" sz="3300" b="1" kern="0" dirty="0">
                <a:solidFill>
                  <a:srgbClr val="083A81"/>
                </a:solidFill>
                <a:ea typeface="微软雅黑" panose="020B0503020204020204" pitchFamily="34" charset="-122"/>
                <a:cs typeface="Alibaba PuHuiTi Bold" charset="-122"/>
              </a:rPr>
              <a:t>推定有效</a:t>
            </a:r>
          </a:p>
        </p:txBody>
      </p:sp>
      <p:sp>
        <p:nvSpPr>
          <p:cNvPr id="29" name="文本"/>
          <p:cNvSpPr txBox="1"/>
          <p:nvPr>
            <p:custDataLst>
              <p:tags r:id="rId3"/>
            </p:custDataLst>
          </p:nvPr>
        </p:nvSpPr>
        <p:spPr>
          <a:xfrm>
            <a:off x="12340590" y="4457700"/>
            <a:ext cx="3648710" cy="41910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960"/>
              </a:lnSpc>
            </a:pPr>
            <a:r>
              <a:rPr lang="zh-CN" altLang="en-US" sz="3300" b="1" kern="0" dirty="0">
                <a:solidFill>
                  <a:srgbClr val="083A81"/>
                </a:solidFill>
                <a:ea typeface="微软雅黑" panose="020B0503020204020204" pitchFamily="34" charset="-122"/>
                <a:cs typeface="Alibaba PuHuiTi Bold" charset="-122"/>
              </a:rPr>
              <a:t>专利质量有赖于权利人自己的功课</a:t>
            </a:r>
          </a:p>
        </p:txBody>
      </p:sp>
      <p:sp>
        <p:nvSpPr>
          <p:cNvPr id="31" name="文本"/>
          <p:cNvSpPr txBox="1"/>
          <p:nvPr>
            <p:custDataLst>
              <p:tags r:id="rId4"/>
            </p:custDataLst>
          </p:nvPr>
        </p:nvSpPr>
        <p:spPr>
          <a:xfrm>
            <a:off x="1784985" y="7426960"/>
            <a:ext cx="2814955" cy="41910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960"/>
              </a:lnSpc>
            </a:pPr>
            <a:r>
              <a:rPr lang="zh-CN" altLang="en-US" sz="3300" b="1" kern="0" dirty="0">
                <a:solidFill>
                  <a:srgbClr val="083A81"/>
                </a:solidFill>
                <a:ea typeface="微软雅黑" panose="020B0503020204020204" pitchFamily="34" charset="-122"/>
                <a:cs typeface="Alibaba PuHuiTi Bold" charset="-122"/>
              </a:rPr>
              <a:t>法定性的权利</a:t>
            </a:r>
          </a:p>
        </p:txBody>
      </p:sp>
      <p:sp>
        <p:nvSpPr>
          <p:cNvPr id="32" name="文本"/>
          <p:cNvSpPr txBox="1"/>
          <p:nvPr>
            <p:custDataLst>
              <p:tags r:id="rId5"/>
            </p:custDataLst>
          </p:nvPr>
        </p:nvSpPr>
        <p:spPr>
          <a:xfrm>
            <a:off x="13376910" y="7426960"/>
            <a:ext cx="3909060" cy="41910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960"/>
              </a:lnSpc>
            </a:pPr>
            <a:r>
              <a:rPr lang="zh-CN" altLang="en-US" sz="3300" b="1" kern="0" dirty="0">
                <a:solidFill>
                  <a:srgbClr val="083A81"/>
                </a:solidFill>
                <a:ea typeface="微软雅黑" panose="020B0503020204020204" pitchFamily="34" charset="-122"/>
                <a:cs typeface="Alibaba PuHuiTi Bold" charset="-122"/>
              </a:rPr>
              <a:t>总体稳定性不容乐观</a:t>
            </a:r>
          </a:p>
        </p:txBody>
      </p:sp>
      <p:sp>
        <p:nvSpPr>
          <p:cNvPr id="33" name="文本"/>
          <p:cNvSpPr txBox="1"/>
          <p:nvPr>
            <p:custDataLst>
              <p:tags r:id="rId6"/>
            </p:custDataLst>
          </p:nvPr>
        </p:nvSpPr>
        <p:spPr>
          <a:xfrm>
            <a:off x="7070744" y="3629043"/>
            <a:ext cx="4435456" cy="762152"/>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000"/>
              </a:lnSpc>
            </a:pPr>
            <a:r>
              <a:rPr lang="zh-CN" altLang="en-US" sz="2000" kern="0" dirty="0">
                <a:solidFill>
                  <a:schemeClr val="tx1">
                    <a:lumMod val="50000"/>
                    <a:lumOff val="50000"/>
                  </a:schemeClr>
                </a:solidFill>
                <a:ea typeface="微软雅黑" panose="020B0503020204020204" pitchFamily="34" charset="-122"/>
                <a:cs typeface="Noto Sans S Chinese Regular" charset="-122"/>
              </a:rPr>
              <a:t>不同的权利形式有不同的侵权判定规则，</a:t>
            </a:r>
            <a:endParaRPr lang="en-US" altLang="zh-CN" sz="2000" kern="0" dirty="0">
              <a:solidFill>
                <a:schemeClr val="tx1">
                  <a:lumMod val="50000"/>
                  <a:lumOff val="50000"/>
                </a:schemeClr>
              </a:solidFill>
              <a:ea typeface="微软雅黑" panose="020B0503020204020204" pitchFamily="34" charset="-122"/>
              <a:cs typeface="Noto Sans S Chinese Regular" charset="-122"/>
            </a:endParaRPr>
          </a:p>
          <a:p>
            <a:pPr algn="ctr" defTabSz="1828800">
              <a:lnSpc>
                <a:spcPts val="3000"/>
              </a:lnSpc>
            </a:pPr>
            <a:r>
              <a:rPr lang="zh-CN" altLang="en-US" sz="2000" kern="0" dirty="0">
                <a:solidFill>
                  <a:schemeClr val="tx1">
                    <a:lumMod val="50000"/>
                    <a:lumOff val="50000"/>
                  </a:schemeClr>
                </a:solidFill>
                <a:ea typeface="微软雅黑" panose="020B0503020204020204" pitchFamily="34" charset="-122"/>
                <a:cs typeface="Noto Sans S Chinese Regular" charset="-122"/>
              </a:rPr>
              <a:t>撰写不规范可能无法获得保护</a:t>
            </a:r>
            <a:r>
              <a:rPr lang="zh-CN" altLang="en-US" kern="0" dirty="0">
                <a:solidFill>
                  <a:schemeClr val="tx1">
                    <a:lumMod val="50000"/>
                    <a:lumOff val="50000"/>
                  </a:schemeClr>
                </a:solidFill>
                <a:ea typeface="微软雅黑" panose="020B0503020204020204" pitchFamily="34" charset="-122"/>
                <a:cs typeface="Noto Sans S Chinese Regular" charset="-122"/>
              </a:rPr>
              <a:t>。</a:t>
            </a:r>
          </a:p>
        </p:txBody>
      </p:sp>
      <p:sp>
        <p:nvSpPr>
          <p:cNvPr id="34" name="文本"/>
          <p:cNvSpPr txBox="1"/>
          <p:nvPr>
            <p:custDataLst>
              <p:tags r:id="rId7"/>
            </p:custDataLst>
          </p:nvPr>
        </p:nvSpPr>
        <p:spPr>
          <a:xfrm>
            <a:off x="2298500" y="5686805"/>
            <a:ext cx="3543216" cy="762152"/>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000"/>
              </a:lnSpc>
            </a:pPr>
            <a:r>
              <a:rPr lang="zh-CN" altLang="en-US" sz="2000" kern="0" dirty="0">
                <a:solidFill>
                  <a:schemeClr val="tx1">
                    <a:lumMod val="50000"/>
                    <a:lumOff val="50000"/>
                  </a:schemeClr>
                </a:solidFill>
                <a:ea typeface="微软雅黑" panose="020B0503020204020204" pitchFamily="34" charset="-122"/>
                <a:cs typeface="Noto Sans S Chinese Regular" charset="-122"/>
              </a:rPr>
              <a:t>授权后可能被挑战，有可能被无效</a:t>
            </a:r>
            <a:r>
              <a:rPr lang="en-US" altLang="zh-CN" sz="2000" kern="0" dirty="0">
                <a:solidFill>
                  <a:schemeClr val="tx1">
                    <a:lumMod val="50000"/>
                    <a:lumOff val="50000"/>
                  </a:schemeClr>
                </a:solidFill>
                <a:ea typeface="微软雅黑" panose="020B0503020204020204" pitchFamily="34" charset="-122"/>
                <a:cs typeface="Noto Sans S Chinese Regular" charset="-122"/>
              </a:rPr>
              <a:t>/</a:t>
            </a:r>
            <a:r>
              <a:rPr lang="zh-CN" altLang="en-US" sz="2000" kern="0" dirty="0">
                <a:solidFill>
                  <a:schemeClr val="tx1">
                    <a:lumMod val="50000"/>
                    <a:lumOff val="50000"/>
                  </a:schemeClr>
                </a:solidFill>
                <a:ea typeface="微软雅黑" panose="020B0503020204020204" pitchFamily="34" charset="-122"/>
                <a:cs typeface="Noto Sans S Chinese Regular" charset="-122"/>
              </a:rPr>
              <a:t>撤销。</a:t>
            </a:r>
          </a:p>
        </p:txBody>
      </p:sp>
      <p:sp>
        <p:nvSpPr>
          <p:cNvPr id="35" name="文本"/>
          <p:cNvSpPr txBox="1"/>
          <p:nvPr>
            <p:custDataLst>
              <p:tags r:id="rId8"/>
            </p:custDataLst>
          </p:nvPr>
        </p:nvSpPr>
        <p:spPr>
          <a:xfrm>
            <a:off x="12385474" y="5686805"/>
            <a:ext cx="3543216" cy="762152"/>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000"/>
              </a:lnSpc>
            </a:pPr>
            <a:r>
              <a:rPr lang="zh-CN" altLang="en-US" sz="2000" kern="0" dirty="0">
                <a:solidFill>
                  <a:schemeClr val="tx1">
                    <a:lumMod val="50000"/>
                    <a:lumOff val="50000"/>
                  </a:schemeClr>
                </a:solidFill>
                <a:ea typeface="微软雅黑" panose="020B0503020204020204" pitchFamily="34" charset="-122"/>
                <a:cs typeface="Noto Sans S Chinese Regular" charset="-122"/>
              </a:rPr>
              <a:t>质量不好的专利，和没有专利的效果差不多。</a:t>
            </a:r>
          </a:p>
        </p:txBody>
      </p:sp>
      <p:sp>
        <p:nvSpPr>
          <p:cNvPr id="36" name="文本"/>
          <p:cNvSpPr txBox="1"/>
          <p:nvPr>
            <p:custDataLst>
              <p:tags r:id="rId9"/>
            </p:custDataLst>
          </p:nvPr>
        </p:nvSpPr>
        <p:spPr>
          <a:xfrm>
            <a:off x="1403150" y="8068055"/>
            <a:ext cx="3543216" cy="762152"/>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000"/>
              </a:lnSpc>
            </a:pPr>
            <a:r>
              <a:rPr lang="zh-CN" altLang="en-US" sz="2000" kern="0" dirty="0">
                <a:solidFill>
                  <a:schemeClr val="tx1">
                    <a:lumMod val="50000"/>
                    <a:lumOff val="50000"/>
                  </a:schemeClr>
                </a:solidFill>
                <a:ea typeface="微软雅黑" panose="020B0503020204020204" pitchFamily="34" charset="-122"/>
                <a:cs typeface="Noto Sans S Chinese Regular" charset="-122"/>
              </a:rPr>
              <a:t>受法律保护的条件、保护范围、权利归属等都是由法律规定。</a:t>
            </a:r>
          </a:p>
        </p:txBody>
      </p:sp>
      <p:sp>
        <p:nvSpPr>
          <p:cNvPr id="37" name="文本"/>
          <p:cNvSpPr txBox="1"/>
          <p:nvPr>
            <p:custDataLst>
              <p:tags r:id="rId10"/>
            </p:custDataLst>
          </p:nvPr>
        </p:nvSpPr>
        <p:spPr>
          <a:xfrm>
            <a:off x="13314977" y="8100907"/>
            <a:ext cx="3543216" cy="762152"/>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3000"/>
              </a:lnSpc>
            </a:pPr>
            <a:r>
              <a:rPr lang="zh-CN" altLang="en-US" sz="2000" kern="0" dirty="0">
                <a:solidFill>
                  <a:schemeClr val="tx1">
                    <a:lumMod val="50000"/>
                    <a:lumOff val="50000"/>
                  </a:schemeClr>
                </a:solidFill>
                <a:ea typeface="微软雅黑" panose="020B0503020204020204" pitchFamily="34" charset="-122"/>
                <a:cs typeface="Noto Sans S Chinese Regular" charset="-122"/>
              </a:rPr>
              <a:t>      我国专利的整体无效率偏高。</a:t>
            </a:r>
          </a:p>
        </p:txBody>
      </p:sp>
      <p:sp>
        <p:nvSpPr>
          <p:cNvPr id="7"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1.4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知识产权风险多发的原因</a:t>
            </a:r>
          </a:p>
        </p:txBody>
      </p:sp>
      <p:pic>
        <p:nvPicPr>
          <p:cNvPr id="2" name="图片 1" descr="e06857808b92c624f18e5c2533115c3"/>
          <p:cNvPicPr>
            <a:picLocks noChangeAspect="1"/>
          </p:cNvPicPr>
          <p:nvPr/>
        </p:nvPicPr>
        <p:blipFill>
          <a:blip r:embed="rId27"/>
          <a:stretch>
            <a:fillRect/>
          </a:stretch>
        </p:blipFill>
        <p:spPr>
          <a:xfrm>
            <a:off x="685800" y="342900"/>
            <a:ext cx="2305050" cy="5143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4"/>
          <p:cNvSpPr/>
          <p:nvPr/>
        </p:nvSpPr>
        <p:spPr>
          <a:xfrm>
            <a:off x="-26723" y="2095500"/>
            <a:ext cx="18314722" cy="2552024"/>
          </a:xfrm>
          <a:custGeom>
            <a:avLst/>
            <a:gdLst/>
            <a:ahLst/>
            <a:cxnLst/>
            <a:rect l="l" t="t" r="r" b="b"/>
            <a:pathLst>
              <a:path w="4108450" h="2099945">
                <a:moveTo>
                  <a:pt x="4108094" y="2099767"/>
                </a:moveTo>
                <a:lnTo>
                  <a:pt x="0" y="2099767"/>
                </a:lnTo>
                <a:lnTo>
                  <a:pt x="0" y="0"/>
                </a:lnTo>
                <a:lnTo>
                  <a:pt x="4108094" y="0"/>
                </a:lnTo>
                <a:lnTo>
                  <a:pt x="4108094" y="2099767"/>
                </a:lnTo>
                <a:close/>
              </a:path>
            </a:pathLst>
          </a:custGeom>
          <a:solidFill>
            <a:srgbClr val="AD887A">
              <a:alpha val="9999"/>
            </a:srgbClr>
          </a:solidFill>
        </p:spPr>
        <p:txBody>
          <a:bodyPr wrap="square" lIns="0" tIns="0" rIns="0" bIns="0" rtlCol="0"/>
          <a:lstStyle/>
          <a:p>
            <a:endParaRPr sz="9050" dirty="0">
              <a:latin typeface="Arial" panose="020B0604020202020204" pitchFamily="34" charset="0"/>
            </a:endParaRPr>
          </a:p>
        </p:txBody>
      </p:sp>
      <p:pic>
        <p:nvPicPr>
          <p:cNvPr id="15" name="Picture" descr="Picture"/>
          <p:cNvPicPr>
            <a:picLocks noChangeAspect="1"/>
          </p:cNvPicPr>
          <p:nvPr/>
        </p:nvPicPr>
        <p:blipFill>
          <a:blip r:embed="rId7" cstate="screen">
            <a:duotone>
              <a:prstClr val="black"/>
              <a:srgbClr val="B8927D">
                <a:tint val="45000"/>
                <a:satMod val="400000"/>
              </a:srgbClr>
            </a:duotone>
          </a:blip>
          <a:stretch>
            <a:fillRect/>
          </a:stretch>
        </p:blipFill>
        <p:spPr>
          <a:xfrm>
            <a:off x="7082422" y="4686301"/>
            <a:ext cx="4123156" cy="3995446"/>
          </a:xfrm>
          <a:prstGeom prst="rect">
            <a:avLst/>
          </a:prstGeom>
          <a:effectLst>
            <a:outerShdw blurRad="63500" sx="102000" sy="102000" algn="ctr" rotWithShape="0">
              <a:prstClr val="black">
                <a:alpha val="40000"/>
              </a:prstClr>
            </a:outerShdw>
          </a:effectLst>
        </p:spPr>
      </p:pic>
      <p:sp>
        <p:nvSpPr>
          <p:cNvPr id="16" name="文本"/>
          <p:cNvSpPr txBox="1"/>
          <p:nvPr/>
        </p:nvSpPr>
        <p:spPr>
          <a:xfrm>
            <a:off x="478577" y="5220150"/>
            <a:ext cx="6550978" cy="3461596"/>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marL="0" lvl="1">
              <a:lnSpc>
                <a:spcPct val="150000"/>
              </a:lnSpc>
              <a:spcBef>
                <a:spcPts val="1200"/>
              </a:spcBef>
              <a:spcAft>
                <a:spcPts val="1200"/>
              </a:spcAft>
            </a:pPr>
            <a:r>
              <a:rPr lang="zh-CN" altLang="en-US" sz="2800" dirty="0">
                <a:latin typeface="黑体" panose="02010609060101010101" pitchFamily="49" charset="-122"/>
                <a:ea typeface="黑体" panose="02010609060101010101" pitchFamily="49" charset="-122"/>
                <a:cs typeface="Times New Roman" panose="02020603050405020304" pitchFamily="18" charset="0"/>
              </a:rPr>
              <a:t>知识产权帮助权利人构筑</a:t>
            </a:r>
            <a:r>
              <a:rPr lang="zh-CN" altLang="en-US" sz="2800" b="1" u="sng" dirty="0">
                <a:solidFill>
                  <a:schemeClr val="accent1"/>
                </a:solidFill>
                <a:latin typeface="黑体" panose="02010609060101010101" pitchFamily="49" charset="-122"/>
                <a:ea typeface="黑体" panose="02010609060101010101" pitchFamily="49" charset="-122"/>
                <a:cs typeface="Times New Roman" panose="02020603050405020304" pitchFamily="18" charset="0"/>
              </a:rPr>
              <a:t>法律壁垒</a:t>
            </a:r>
            <a:r>
              <a:rPr lang="zh-CN" altLang="en-US" sz="2800" dirty="0">
                <a:latin typeface="黑体" panose="02010609060101010101" pitchFamily="49" charset="-122"/>
                <a:ea typeface="黑体" panose="02010609060101010101" pitchFamily="49" charset="-122"/>
                <a:cs typeface="Times New Roman" panose="02020603050405020304" pitchFamily="18" charset="0"/>
              </a:rPr>
              <a:t>：将竞争对手挡在“门外”，独占技术市场，从而使科技创新成果转化成市场竞争力</a:t>
            </a:r>
            <a:r>
              <a:rPr lang="zh-CN" altLang="zh-CN" sz="2800" dirty="0">
                <a:latin typeface="黑体" panose="02010609060101010101" pitchFamily="49" charset="-122"/>
                <a:ea typeface="黑体" panose="02010609060101010101" pitchFamily="49" charset="-122"/>
                <a:cs typeface="Times New Roman" panose="02020603050405020304" pitchFamily="18" charset="0"/>
              </a:rPr>
              <a:t>。</a:t>
            </a:r>
            <a:endParaRPr lang="zh-CN" altLang="en-US" sz="28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9" name="文本"/>
          <p:cNvSpPr txBox="1"/>
          <p:nvPr/>
        </p:nvSpPr>
        <p:spPr>
          <a:xfrm>
            <a:off x="1151810" y="2454095"/>
            <a:ext cx="15988080" cy="1818006"/>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lvl="1">
              <a:lnSpc>
                <a:spcPct val="150000"/>
              </a:lnSpc>
              <a:spcBef>
                <a:spcPts val="1200"/>
              </a:spcBef>
              <a:spcAft>
                <a:spcPts val="1200"/>
              </a:spcAft>
            </a:pPr>
            <a:endParaRPr lang="en-US" altLang="zh-CN" sz="2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0" name="文本"/>
          <p:cNvSpPr txBox="1"/>
          <p:nvPr/>
        </p:nvSpPr>
        <p:spPr>
          <a:xfrm>
            <a:off x="11734800" y="5207451"/>
            <a:ext cx="5791200" cy="313645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marL="0" lvl="1">
              <a:lnSpc>
                <a:spcPct val="150000"/>
              </a:lnSpc>
            </a:pPr>
            <a:r>
              <a:rPr lang="zh-CN" altLang="en-US" sz="2800" dirty="0">
                <a:latin typeface="黑体" panose="02010609060101010101" pitchFamily="49" charset="-122"/>
                <a:ea typeface="黑体" panose="02010609060101010101" pitchFamily="49" charset="-122"/>
                <a:cs typeface="Times New Roman" panose="02020603050405020304" pitchFamily="18" charset="0"/>
              </a:rPr>
              <a:t>知识产权合规管理有助于</a:t>
            </a:r>
            <a:r>
              <a:rPr lang="zh-CN" altLang="en-US" sz="2800" b="1" u="sng" dirty="0">
                <a:solidFill>
                  <a:schemeClr val="accent1"/>
                </a:solidFill>
                <a:latin typeface="黑体" panose="02010609060101010101" pitchFamily="49" charset="-122"/>
                <a:ea typeface="黑体" panose="02010609060101010101" pitchFamily="49" charset="-122"/>
                <a:cs typeface="Times New Roman" panose="02020603050405020304" pitchFamily="18" charset="0"/>
              </a:rPr>
              <a:t>防范法律风险</a:t>
            </a:r>
            <a:r>
              <a:rPr lang="zh-CN" altLang="en-US" sz="2800" dirty="0">
                <a:latin typeface="黑体" panose="02010609060101010101" pitchFamily="49" charset="-122"/>
                <a:ea typeface="黑体" panose="02010609060101010101" pitchFamily="49" charset="-122"/>
                <a:cs typeface="Times New Roman" panose="02020603050405020304" pitchFamily="18" charset="0"/>
              </a:rPr>
              <a:t>：避免侵犯他人知识产权，防止与他人“撞车”，避免经济损失和企业形象损失</a:t>
            </a:r>
            <a:r>
              <a:rPr lang="zh-CN" altLang="en-US" sz="3200" dirty="0">
                <a:latin typeface="黑体" panose="02010609060101010101" pitchFamily="49" charset="-122"/>
                <a:ea typeface="黑体" panose="02010609060101010101" pitchFamily="49" charset="-122"/>
                <a:cs typeface="Times New Roman" panose="02020603050405020304" pitchFamily="18" charset="0"/>
              </a:rPr>
              <a:t>。</a:t>
            </a:r>
            <a:endParaRPr lang="en-US" altLang="zh-CN" sz="32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22" name="Picture" descr="Picture"/>
          <p:cNvPicPr>
            <a:picLocks noChangeAspect="1"/>
          </p:cNvPicPr>
          <p:nvPr/>
        </p:nvPicPr>
        <p:blipFill>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Effect>
                      <a14:colorTemperature colorTemp="11500"/>
                    </a14:imgEffect>
                    <a14:imgEffect>
                      <a14:saturation sat="400000"/>
                    </a14:imgEffect>
                  </a14:imgLayer>
                </a14:imgProps>
              </a:ext>
            </a:extLst>
          </a:blip>
          <a:stretch>
            <a:fillRect/>
          </a:stretch>
        </p:blipFill>
        <p:spPr>
          <a:xfrm>
            <a:off x="8537524" y="6188634"/>
            <a:ext cx="1212952" cy="1212952"/>
          </a:xfrm>
          <a:prstGeom prst="rect">
            <a:avLst/>
          </a:prstGeom>
        </p:spPr>
      </p:pic>
      <p:sp>
        <p:nvSpPr>
          <p:cNvPr id="18" name="文本"/>
          <p:cNvSpPr txBox="1"/>
          <p:nvPr/>
        </p:nvSpPr>
        <p:spPr>
          <a:xfrm>
            <a:off x="6068323" y="2095501"/>
            <a:ext cx="6151354" cy="247871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marL="0" lvl="1" algn="ctr">
              <a:lnSpc>
                <a:spcPct val="150000"/>
              </a:lnSpc>
            </a:pPr>
            <a:r>
              <a:rPr lang="zh-CN" altLang="en-US" sz="2800" dirty="0">
                <a:latin typeface="黑体" panose="02010609060101010101" pitchFamily="49" charset="-122"/>
                <a:ea typeface="黑体" panose="02010609060101010101" pitchFamily="49" charset="-122"/>
                <a:cs typeface="Times New Roman" panose="02020603050405020304" pitchFamily="18" charset="0"/>
              </a:rPr>
              <a:t>知识产权是科技成果从</a:t>
            </a:r>
            <a:br>
              <a:rPr lang="en-US" altLang="zh-CN" sz="2800" dirty="0">
                <a:latin typeface="黑体" panose="02010609060101010101" pitchFamily="49" charset="-122"/>
                <a:ea typeface="黑体" panose="02010609060101010101" pitchFamily="49" charset="-122"/>
                <a:cs typeface="Times New Roman" panose="02020603050405020304" pitchFamily="18" charset="0"/>
              </a:rPr>
            </a:br>
            <a:r>
              <a:rPr lang="zh-CN" altLang="en-US" sz="2800" dirty="0">
                <a:latin typeface="黑体" panose="02010609060101010101" pitchFamily="49" charset="-122"/>
                <a:ea typeface="黑体" panose="02010609060101010101" pitchFamily="49" charset="-122"/>
                <a:cs typeface="Times New Roman" panose="02020603050405020304" pitchFamily="18" charset="0"/>
              </a:rPr>
              <a:t>实验室走向市场的桥梁，</a:t>
            </a:r>
            <a:endParaRPr lang="en-US" altLang="zh-CN" sz="2800" dirty="0">
              <a:latin typeface="黑体" panose="02010609060101010101" pitchFamily="49" charset="-122"/>
              <a:ea typeface="黑体" panose="02010609060101010101" pitchFamily="49" charset="-122"/>
              <a:cs typeface="Times New Roman" panose="02020603050405020304" pitchFamily="18" charset="0"/>
            </a:endParaRPr>
          </a:p>
          <a:p>
            <a:pPr marL="0" lvl="1" algn="ctr">
              <a:lnSpc>
                <a:spcPct val="150000"/>
              </a:lnSpc>
            </a:pPr>
            <a:r>
              <a:rPr lang="zh-CN" altLang="en-US" sz="2800" b="1" u="sng" dirty="0">
                <a:solidFill>
                  <a:schemeClr val="accent1"/>
                </a:solidFill>
                <a:latin typeface="黑体" panose="02010609060101010101" pitchFamily="49" charset="-122"/>
                <a:ea typeface="黑体" panose="02010609060101010101" pitchFamily="49" charset="-122"/>
                <a:cs typeface="Times New Roman" panose="02020603050405020304" pitchFamily="18" charset="0"/>
              </a:rPr>
              <a:t>将科技成果转化为市场竞争力。</a:t>
            </a:r>
            <a:endParaRPr lang="en-US" altLang="zh-CN" sz="2800" b="1" u="sng" dirty="0">
              <a:solidFill>
                <a:schemeClr val="accent1"/>
              </a:solidFill>
              <a:latin typeface="黑体" panose="02010609060101010101" pitchFamily="49" charset="-122"/>
              <a:ea typeface="黑体" panose="02010609060101010101" pitchFamily="49" charset="-122"/>
              <a:cs typeface="Times New Roman" panose="02020603050405020304" pitchFamily="18" charset="0"/>
            </a:endParaRPr>
          </a:p>
        </p:txBody>
      </p:sp>
      <p:grpSp>
        <p:nvGrpSpPr>
          <p:cNvPr id="2" name="组合 1"/>
          <p:cNvGrpSpPr/>
          <p:nvPr/>
        </p:nvGrpSpPr>
        <p:grpSpPr>
          <a:xfrm>
            <a:off x="-762000" y="302714"/>
            <a:ext cx="14172940" cy="2478586"/>
            <a:chOff x="0" y="712"/>
            <a:chExt cx="8550" cy="1959"/>
          </a:xfrm>
        </p:grpSpPr>
        <p:grpSp>
          <p:nvGrpSpPr>
            <p:cNvPr id="4" name="组合 3"/>
            <p:cNvGrpSpPr/>
            <p:nvPr/>
          </p:nvGrpSpPr>
          <p:grpSpPr>
            <a:xfrm>
              <a:off x="0" y="712"/>
              <a:ext cx="8028" cy="1959"/>
              <a:chOff x="-1" y="452138"/>
              <a:chExt cx="5097464" cy="1244027"/>
            </a:xfrm>
          </p:grpSpPr>
          <p:sp>
            <p:nvSpPr>
              <p:cNvPr id="5" name="矩形 4"/>
              <p:cNvSpPr/>
              <p:nvPr>
                <p:custDataLst>
                  <p:tags r:id="rId3"/>
                </p:custDataLst>
              </p:nvPr>
            </p:nvSpPr>
            <p:spPr>
              <a:xfrm>
                <a:off x="977901" y="452138"/>
                <a:ext cx="1160948" cy="1244027"/>
              </a:xfrm>
              <a:prstGeom prst="rect">
                <a:avLst/>
              </a:prstGeom>
              <a:noFill/>
              <a:ln w="38100">
                <a:solidFill>
                  <a:srgbClr val="023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 name="矩形 5"/>
              <p:cNvSpPr/>
              <p:nvPr>
                <p:custDataLst>
                  <p:tags r:id="rId4"/>
                </p:custDataLst>
              </p:nvPr>
            </p:nvSpPr>
            <p:spPr>
              <a:xfrm>
                <a:off x="-1" y="738602"/>
                <a:ext cx="4006851" cy="5619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7" name="矩形 6"/>
              <p:cNvSpPr/>
              <p:nvPr>
                <p:custDataLst>
                  <p:tags r:id="rId5"/>
                </p:custDataLst>
              </p:nvPr>
            </p:nvSpPr>
            <p:spPr>
              <a:xfrm>
                <a:off x="3292475" y="836381"/>
                <a:ext cx="1804988" cy="366413"/>
              </a:xfrm>
              <a:prstGeom prst="rect">
                <a:avLst/>
              </a:prstGeom>
              <a:gradFill>
                <a:gsLst>
                  <a:gs pos="0">
                    <a:srgbClr val="FFFFFF"/>
                  </a:gs>
                  <a:gs pos="100000">
                    <a:srgbClr val="023E8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sp>
          <p:nvSpPr>
            <p:cNvPr id="14" name="文本框 13"/>
            <p:cNvSpPr txBox="1"/>
            <p:nvPr>
              <p:custDataLst>
                <p:tags r:id="rId1"/>
              </p:custDataLst>
            </p:nvPr>
          </p:nvSpPr>
          <p:spPr>
            <a:xfrm>
              <a:off x="1820" y="1267"/>
              <a:ext cx="6730" cy="657"/>
            </a:xfrm>
            <a:prstGeom prst="rect">
              <a:avLst/>
            </a:prstGeom>
            <a:noFill/>
          </p:spPr>
          <p:txBody>
            <a:bodyPr wrap="square" rtlCol="0">
              <a:spAutoFit/>
            </a:bodyPr>
            <a:lstStyle/>
            <a:p>
              <a:pPr defTabSz="1828800"/>
              <a:r>
                <a:rPr kumimoji="1" lang="zh-CN" altLang="en-US" sz="4800" b="1" dirty="0">
                  <a:latin typeface="微软雅黑" panose="020B0503020204020204" pitchFamily="34" charset="-122"/>
                  <a:ea typeface="微软雅黑" panose="020B0503020204020204" pitchFamily="34" charset="-122"/>
                  <a:sym typeface="+mn-ea"/>
                </a:rPr>
                <a:t> </a:t>
              </a:r>
              <a:r>
                <a:rPr kumimoji="1" lang="zh-CN" altLang="en-US" sz="4800" b="1" dirty="0">
                  <a:solidFill>
                    <a:schemeClr val="tx2"/>
                  </a:solidFill>
                  <a:latin typeface="微软雅黑" panose="020B0503020204020204" pitchFamily="34" charset="-122"/>
                  <a:ea typeface="微软雅黑" panose="020B0503020204020204" pitchFamily="34" charset="-122"/>
                  <a:sym typeface="+mn-ea"/>
                </a:rPr>
                <a:t>科技成果知识产权转化的目标和任务</a:t>
              </a:r>
              <a:endParaRPr lang="zh-CN" altLang="en-US" sz="4800" b="1" dirty="0">
                <a:solidFill>
                  <a:schemeClr val="tx2"/>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2"/>
              </p:custDataLst>
            </p:nvPr>
          </p:nvSpPr>
          <p:spPr>
            <a:xfrm>
              <a:off x="1113" y="1209"/>
              <a:ext cx="1034" cy="754"/>
            </a:xfrm>
            <a:prstGeom prst="rect">
              <a:avLst/>
            </a:prstGeom>
            <a:noFill/>
            <a:effectLst>
              <a:outerShdw blurRad="50800" dist="38100" dir="10800000" algn="r" rotWithShape="0">
                <a:prstClr val="black">
                  <a:alpha val="40000"/>
                </a:prstClr>
              </a:outerShdw>
            </a:effectLst>
            <a:scene3d>
              <a:camera prst="obliqueBottomRight"/>
              <a:lightRig rig="threePt" dir="t"/>
            </a:scene3d>
          </p:spPr>
          <p:txBody>
            <a:bodyPr wrap="square" rtlCol="0">
              <a:spAutoFit/>
            </a:bodyPr>
            <a:lstStyle/>
            <a:p>
              <a:r>
                <a:rPr lang="en-US" altLang="zh-CN" sz="5600" b="1" dirty="0">
                  <a:solidFill>
                    <a:srgbClr val="023E87"/>
                  </a:solidFill>
                  <a:latin typeface="微软雅黑" panose="020B0503020204020204" pitchFamily="34" charset="-122"/>
                  <a:ea typeface="微软雅黑" panose="020B0503020204020204" pitchFamily="34" charset="-122"/>
                </a:rPr>
                <a:t>1.5</a:t>
              </a:r>
              <a:endParaRPr lang="zh-CN" altLang="en-US" sz="5600" b="1" dirty="0">
                <a:solidFill>
                  <a:srgbClr val="023E87"/>
                </a:solidFill>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10"/>
          <a:stretch>
            <a:fillRect/>
          </a:stretch>
        </p:blipFill>
        <p:spPr>
          <a:xfrm>
            <a:off x="14325600" y="275310"/>
            <a:ext cx="3414056" cy="8230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1.6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科技成果保护和转化需要解决的问题</a:t>
            </a:r>
          </a:p>
        </p:txBody>
      </p:sp>
      <p:pic>
        <p:nvPicPr>
          <p:cNvPr id="26" name="图片 25" descr="图片1"/>
          <p:cNvPicPr>
            <a:picLocks noChangeAspect="1"/>
          </p:cNvPicPr>
          <p:nvPr>
            <p:custDataLst>
              <p:tags r:id="rId1"/>
            </p:custDataLst>
          </p:nvPr>
        </p:nvPicPr>
        <p:blipFill>
          <a:blip r:embed="rId14"/>
          <a:stretch>
            <a:fillRect/>
          </a:stretch>
        </p:blipFill>
        <p:spPr>
          <a:xfrm>
            <a:off x="1747322" y="2496045"/>
            <a:ext cx="3298214" cy="6971835"/>
          </a:xfrm>
          <a:prstGeom prst="rect">
            <a:avLst/>
          </a:prstGeom>
        </p:spPr>
      </p:pic>
      <p:sp>
        <p:nvSpPr>
          <p:cNvPr id="75" name="圆角矩形 74"/>
          <p:cNvSpPr/>
          <p:nvPr>
            <p:custDataLst>
              <p:tags r:id="rId2"/>
            </p:custDataLst>
          </p:nvPr>
        </p:nvSpPr>
        <p:spPr>
          <a:xfrm>
            <a:off x="6243549" y="5661050"/>
            <a:ext cx="2927019" cy="738978"/>
          </a:xfrm>
          <a:prstGeom prst="roundRect">
            <a:avLst>
              <a:gd name="adj" fmla="val 50000"/>
            </a:avLst>
          </a:prstGeom>
          <a:solidFill>
            <a:schemeClr val="accent2"/>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2800" b="1" dirty="0">
                <a:solidFill>
                  <a:schemeClr val="lt1"/>
                </a:solidFill>
                <a:latin typeface="微软雅黑" panose="020B0503020204020204" pitchFamily="34" charset="-122"/>
                <a:ea typeface="微软雅黑" panose="020B0503020204020204" pitchFamily="34" charset="-122"/>
                <a:cs typeface="+mn-ea"/>
                <a:sym typeface="+mn-ea"/>
              </a:rPr>
              <a:t>防控法律风险</a:t>
            </a:r>
          </a:p>
        </p:txBody>
      </p:sp>
      <p:sp>
        <p:nvSpPr>
          <p:cNvPr id="79" name="圆角矩形 78"/>
          <p:cNvSpPr/>
          <p:nvPr>
            <p:custDataLst>
              <p:tags r:id="rId3"/>
            </p:custDataLst>
          </p:nvPr>
        </p:nvSpPr>
        <p:spPr>
          <a:xfrm>
            <a:off x="5634596" y="7934249"/>
            <a:ext cx="3009116" cy="797106"/>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2800" b="1" dirty="0">
                <a:solidFill>
                  <a:schemeClr val="lt1"/>
                </a:solidFill>
                <a:latin typeface="微软雅黑" panose="020B0503020204020204" pitchFamily="34" charset="-122"/>
                <a:ea typeface="微软雅黑" panose="020B0503020204020204" pitchFamily="34" charset="-122"/>
                <a:cs typeface="+mn-ea"/>
                <a:sym typeface="+mn-ea"/>
              </a:rPr>
              <a:t>用好激励政策</a:t>
            </a:r>
          </a:p>
        </p:txBody>
      </p:sp>
      <p:sp>
        <p:nvSpPr>
          <p:cNvPr id="74" name="圆角矩形 73"/>
          <p:cNvSpPr/>
          <p:nvPr>
            <p:custDataLst>
              <p:tags r:id="rId4"/>
            </p:custDataLst>
          </p:nvPr>
        </p:nvSpPr>
        <p:spPr>
          <a:xfrm>
            <a:off x="5634596" y="3387852"/>
            <a:ext cx="3298214" cy="816552"/>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2800" b="1" dirty="0">
                <a:solidFill>
                  <a:schemeClr val="lt1"/>
                </a:solidFill>
                <a:latin typeface="微软雅黑" panose="020B0503020204020204" pitchFamily="34" charset="-122"/>
                <a:ea typeface="微软雅黑" panose="020B0503020204020204" pitchFamily="34" charset="-122"/>
                <a:cs typeface="+mn-ea"/>
                <a:sym typeface="+mn-ea"/>
              </a:rPr>
              <a:t>保护好自己的成果</a:t>
            </a:r>
          </a:p>
        </p:txBody>
      </p:sp>
      <p:sp>
        <p:nvSpPr>
          <p:cNvPr id="27" name="椭圆 26"/>
          <p:cNvSpPr/>
          <p:nvPr>
            <p:custDataLst>
              <p:tags r:id="rId5"/>
            </p:custDataLst>
          </p:nvPr>
        </p:nvSpPr>
        <p:spPr>
          <a:xfrm>
            <a:off x="4474642" y="5497567"/>
            <a:ext cx="980901" cy="980901"/>
          </a:xfrm>
          <a:prstGeom prst="ellipse">
            <a:avLst/>
          </a:prstGeom>
          <a:solidFill>
            <a:schemeClr val="accent2">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spcBef>
                <a:spcPct val="0"/>
              </a:spcBef>
              <a:spcAft>
                <a:spcPct val="0"/>
              </a:spcAft>
            </a:pPr>
            <a:r>
              <a:rPr lang="en-US" altLang="zh-CN" sz="2000" b="1">
                <a:solidFill>
                  <a:schemeClr val="dk1">
                    <a:lumMod val="100000"/>
                  </a:schemeClr>
                </a:solidFill>
                <a:latin typeface="微软雅黑" panose="020B0503020204020204" pitchFamily="34" charset="-122"/>
                <a:ea typeface="微软雅黑" panose="020B0503020204020204" pitchFamily="34" charset="-122"/>
                <a:cs typeface="+mn-ea"/>
                <a:sym typeface="+mn-ea"/>
              </a:rPr>
              <a:t>2</a:t>
            </a:r>
          </a:p>
        </p:txBody>
      </p:sp>
      <p:sp>
        <p:nvSpPr>
          <p:cNvPr id="28" name="椭圆 27"/>
          <p:cNvSpPr/>
          <p:nvPr>
            <p:custDataLst>
              <p:tags r:id="rId6"/>
            </p:custDataLst>
          </p:nvPr>
        </p:nvSpPr>
        <p:spPr>
          <a:xfrm>
            <a:off x="3869147" y="7771631"/>
            <a:ext cx="980901" cy="980901"/>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spcBef>
                <a:spcPct val="0"/>
              </a:spcBef>
              <a:spcAft>
                <a:spcPct val="0"/>
              </a:spcAft>
            </a:pPr>
            <a:r>
              <a:rPr lang="en-US" altLang="zh-CN" sz="2000" b="1">
                <a:solidFill>
                  <a:schemeClr val="dk1">
                    <a:lumMod val="100000"/>
                  </a:schemeClr>
                </a:solidFill>
                <a:latin typeface="微软雅黑" panose="020B0503020204020204" pitchFamily="34" charset="-122"/>
                <a:ea typeface="微软雅黑" panose="020B0503020204020204" pitchFamily="34" charset="-122"/>
                <a:cs typeface="+mn-ea"/>
                <a:sym typeface="+mn-ea"/>
              </a:rPr>
              <a:t>3</a:t>
            </a:r>
          </a:p>
        </p:txBody>
      </p:sp>
      <p:sp>
        <p:nvSpPr>
          <p:cNvPr id="29" name="椭圆 28"/>
          <p:cNvSpPr/>
          <p:nvPr>
            <p:custDataLst>
              <p:tags r:id="rId7"/>
            </p:custDataLst>
          </p:nvPr>
        </p:nvSpPr>
        <p:spPr>
          <a:xfrm>
            <a:off x="3869147" y="3223503"/>
            <a:ext cx="980901" cy="980901"/>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spcBef>
                <a:spcPct val="0"/>
              </a:spcBef>
              <a:spcAft>
                <a:spcPct val="0"/>
              </a:spcAft>
            </a:pP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mn-ea"/>
                <a:sym typeface="+mn-ea"/>
              </a:rPr>
              <a:t>1</a:t>
            </a:r>
          </a:p>
        </p:txBody>
      </p:sp>
      <p:sp>
        <p:nvSpPr>
          <p:cNvPr id="30" name="任意多边形 29"/>
          <p:cNvSpPr/>
          <p:nvPr>
            <p:custDataLst>
              <p:tags r:id="rId8"/>
            </p:custDataLst>
          </p:nvPr>
        </p:nvSpPr>
        <p:spPr>
          <a:xfrm>
            <a:off x="40693" y="4878233"/>
            <a:ext cx="3571552" cy="220659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3600" b="1" dirty="0">
                <a:solidFill>
                  <a:schemeClr val="lt1"/>
                </a:solidFill>
                <a:latin typeface="微软雅黑" panose="020B0503020204020204" pitchFamily="34" charset="-122"/>
                <a:ea typeface="微软雅黑" panose="020B0503020204020204" pitchFamily="34" charset="-122"/>
                <a:cs typeface="+mn-ea"/>
                <a:sym typeface="+mn-ea"/>
              </a:rPr>
              <a:t>核心问题</a:t>
            </a:r>
          </a:p>
        </p:txBody>
      </p:sp>
      <p:sp>
        <p:nvSpPr>
          <p:cNvPr id="31" name="任意多边形 30"/>
          <p:cNvSpPr/>
          <p:nvPr>
            <p:custDataLst>
              <p:tags r:id="rId9"/>
            </p:custDataLst>
          </p:nvPr>
        </p:nvSpPr>
        <p:spPr>
          <a:xfrm>
            <a:off x="40693" y="4813358"/>
            <a:ext cx="3703895" cy="233720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chemeClr val="accent1"/>
            </a:solidFill>
            <a:prstDash val="lgDash"/>
          </a:ln>
          <a:effectLst>
            <a:outerShdw blurRad="63500" sx="102000" sy="102000" algn="ctr" rotWithShape="0">
              <a:schemeClr val="lt1">
                <a:lumMod val="65000"/>
                <a:alpha val="40000"/>
              </a:scheme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endParaRPr>
          </a:p>
        </p:txBody>
      </p:sp>
      <p:sp>
        <p:nvSpPr>
          <p:cNvPr id="32" name="矩形 31"/>
          <p:cNvSpPr/>
          <p:nvPr>
            <p:custDataLst>
              <p:tags r:id="rId10"/>
            </p:custDataLst>
          </p:nvPr>
        </p:nvSpPr>
        <p:spPr>
          <a:xfrm>
            <a:off x="9344356" y="7894808"/>
            <a:ext cx="6432944" cy="836547"/>
          </a:xfrm>
          <a:prstGeom prst="rect">
            <a:avLst/>
          </a:prstGeom>
          <a:noFill/>
        </p:spPr>
        <p:txBody>
          <a:bodyPr wrap="square" tIns="0" rIns="0" rtlCol="0" anchor="ctr">
            <a:noAutofit/>
            <a:scene3d>
              <a:camera prst="orthographicFront"/>
              <a:lightRig rig="threePt" dir="t"/>
            </a:scene3d>
          </a:bodyPr>
          <a:lstStyle/>
          <a:p>
            <a:pPr>
              <a:lnSpc>
                <a:spcPct val="130000"/>
              </a:lnSpc>
              <a:spcBef>
                <a:spcPct val="0"/>
              </a:spcBef>
              <a:spcAft>
                <a:spcPct val="0"/>
              </a:spcAft>
            </a:pPr>
            <a:r>
              <a:rPr lang="zh-CN" altLang="en-US"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最大限度维护自身利益</a:t>
            </a:r>
          </a:p>
          <a:p>
            <a:pPr>
              <a:lnSpc>
                <a:spcPct val="130000"/>
              </a:lnSpc>
              <a:spcBef>
                <a:spcPct val="0"/>
              </a:spcBef>
              <a:spcAft>
                <a:spcPct val="0"/>
              </a:spcAft>
            </a:pPr>
            <a:r>
              <a:rPr lang="zh-CN" altLang="en-US"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避免法律风险</a:t>
            </a:r>
          </a:p>
        </p:txBody>
      </p:sp>
      <p:sp>
        <p:nvSpPr>
          <p:cNvPr id="34" name="矩形 33"/>
          <p:cNvSpPr/>
          <p:nvPr>
            <p:custDataLst>
              <p:tags r:id="rId11"/>
            </p:custDataLst>
          </p:nvPr>
        </p:nvSpPr>
        <p:spPr>
          <a:xfrm>
            <a:off x="9521870" y="3354151"/>
            <a:ext cx="6432944" cy="816552"/>
          </a:xfrm>
          <a:prstGeom prst="rect">
            <a:avLst/>
          </a:prstGeom>
          <a:noFill/>
        </p:spPr>
        <p:txBody>
          <a:bodyPr wrap="square" tIns="0" rIns="0" rtlCol="0" anchor="ctr">
            <a:noAutofit/>
            <a:scene3d>
              <a:camera prst="orthographicFront"/>
              <a:lightRig rig="threePt" dir="t"/>
            </a:scene3d>
          </a:bodyPr>
          <a:lstStyle/>
          <a:p>
            <a:pPr>
              <a:lnSpc>
                <a:spcPct val="130000"/>
              </a:lnSpc>
              <a:spcBef>
                <a:spcPct val="0"/>
              </a:spcBef>
              <a:spcAft>
                <a:spcPct val="0"/>
              </a:spcAft>
            </a:pPr>
            <a:r>
              <a:rPr lang="zh-CN" altLang="en-US"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取得市场独占权，防止被抄袭</a:t>
            </a:r>
          </a:p>
          <a:p>
            <a:pPr>
              <a:lnSpc>
                <a:spcPct val="130000"/>
              </a:lnSpc>
              <a:spcBef>
                <a:spcPct val="0"/>
              </a:spcBef>
              <a:spcAft>
                <a:spcPct val="0"/>
              </a:spcAft>
            </a:pPr>
            <a:r>
              <a:rPr lang="zh-CN" altLang="en-US"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将创新成果转化成市场竞争力</a:t>
            </a:r>
          </a:p>
        </p:txBody>
      </p:sp>
      <p:sp>
        <p:nvSpPr>
          <p:cNvPr id="35" name="矩形 34"/>
          <p:cNvSpPr/>
          <p:nvPr>
            <p:custDataLst>
              <p:tags r:id="rId12"/>
            </p:custDataLst>
          </p:nvPr>
        </p:nvSpPr>
        <p:spPr>
          <a:xfrm>
            <a:off x="9753600" y="5563481"/>
            <a:ext cx="6765076" cy="836547"/>
          </a:xfrm>
          <a:prstGeom prst="rect">
            <a:avLst/>
          </a:prstGeom>
          <a:noFill/>
        </p:spPr>
        <p:txBody>
          <a:bodyPr wrap="square" tIns="0" rIns="0" rtlCol="0" anchor="ctr">
            <a:noAutofit/>
            <a:scene3d>
              <a:camera prst="orthographicFront"/>
              <a:lightRig rig="threePt" dir="t"/>
            </a:scene3d>
          </a:bodyPr>
          <a:lstStyle/>
          <a:p>
            <a:pPr>
              <a:lnSpc>
                <a:spcPct val="130000"/>
              </a:lnSpc>
              <a:spcBef>
                <a:spcPct val="0"/>
              </a:spcBef>
              <a:spcAft>
                <a:spcPct val="0"/>
              </a:spcAft>
            </a:pPr>
            <a:r>
              <a:rPr lang="zh-CN" altLang="en-US"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防控侵权风险</a:t>
            </a:r>
          </a:p>
          <a:p>
            <a:pPr>
              <a:lnSpc>
                <a:spcPct val="130000"/>
              </a:lnSpc>
              <a:spcBef>
                <a:spcPct val="0"/>
              </a:spcBef>
              <a:spcAft>
                <a:spcPct val="0"/>
              </a:spcAft>
            </a:pPr>
            <a:r>
              <a:rPr lang="zh-CN" altLang="en-US"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防控被侵权的风险</a:t>
            </a:r>
          </a:p>
        </p:txBody>
      </p:sp>
      <p:pic>
        <p:nvPicPr>
          <p:cNvPr id="4" name="图片 3" descr="e06857808b92c624f18e5c2533115c3"/>
          <p:cNvPicPr>
            <a:picLocks noChangeAspect="1"/>
          </p:cNvPicPr>
          <p:nvPr/>
        </p:nvPicPr>
        <p:blipFill>
          <a:blip r:embed="rId15"/>
          <a:stretch>
            <a:fillRect/>
          </a:stretch>
        </p:blipFill>
        <p:spPr>
          <a:xfrm>
            <a:off x="685800" y="342900"/>
            <a:ext cx="2305050" cy="514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58635" y="5008245"/>
            <a:ext cx="10472420" cy="1143000"/>
          </a:xfrm>
        </p:spPr>
        <p:txBody>
          <a:bodyPr/>
          <a:lstStyle/>
          <a:p>
            <a:r>
              <a:rPr lang="zh-CN" altLang="en-US" sz="5400" dirty="0">
                <a:latin typeface="微软雅黑" panose="020B0503020204020204" pitchFamily="34" charset="-122"/>
                <a:ea typeface="微软雅黑" panose="020B0503020204020204" pitchFamily="34" charset="-122"/>
              </a:rPr>
              <a:t>科技成果转化中的法律风险分析</a:t>
            </a:r>
          </a:p>
        </p:txBody>
      </p:sp>
      <p:sp>
        <p:nvSpPr>
          <p:cNvPr id="6" name="文本占位符 5"/>
          <p:cNvSpPr>
            <a:spLocks noGrp="1"/>
          </p:cNvSpPr>
          <p:nvPr>
            <p:ph type="body" idx="14"/>
          </p:nvPr>
        </p:nvSpPr>
        <p:spPr/>
        <p:txBody>
          <a:bodyPr/>
          <a:lstStyle/>
          <a:p>
            <a:r>
              <a:rPr lang="en-US" altLang="zh-CN" dirty="0"/>
              <a:t>02</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D466B-5B78-FA3C-577D-3B9DBF2E3CC6}"/>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9AF9EDB4-B2A3-1525-F138-A1F9887C0D3E}"/>
              </a:ext>
            </a:extLst>
          </p:cNvPr>
          <p:cNvSpPr>
            <a:spLocks noGrp="1"/>
          </p:cNvSpPr>
          <p:nvPr>
            <p:ph type="body" idx="13"/>
          </p:nvPr>
        </p:nvSpPr>
        <p:spPr>
          <a:xfrm>
            <a:off x="4724401" y="-157353"/>
            <a:ext cx="9220199"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科技成果转化的法律风险分析</a:t>
            </a:r>
          </a:p>
        </p:txBody>
      </p:sp>
      <p:sp>
        <p:nvSpPr>
          <p:cNvPr id="4" name="文本框 3">
            <a:extLst>
              <a:ext uri="{FF2B5EF4-FFF2-40B4-BE49-F238E27FC236}">
                <a16:creationId xmlns:a16="http://schemas.microsoft.com/office/drawing/2014/main" id="{62139F9B-2E29-50BA-7E4A-C2444A88A315}"/>
              </a:ext>
            </a:extLst>
          </p:cNvPr>
          <p:cNvSpPr txBox="1"/>
          <p:nvPr/>
        </p:nvSpPr>
        <p:spPr>
          <a:xfrm>
            <a:off x="1676400" y="2696845"/>
            <a:ext cx="6633845" cy="6492875"/>
          </a:xfrm>
          <a:prstGeom prst="rect">
            <a:avLst/>
          </a:prstGeom>
          <a:noFill/>
        </p:spPr>
        <p:txBody>
          <a:bodyPr wrap="square" rtlCol="0">
            <a:spAutoFit/>
          </a:bodyPr>
          <a:lstStyle/>
          <a:p>
            <a:pPr indent="0" fontAlgn="auto">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估值难</a:t>
            </a:r>
          </a:p>
          <a:p>
            <a:pPr indent="0" fontAlgn="auto">
              <a:lnSpc>
                <a:spcPct val="20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难以预测：通过交易结构设计，合理分担风险</a:t>
            </a:r>
          </a:p>
          <a:p>
            <a:pPr indent="0" fontAlgn="auto">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法律稳定性风险</a:t>
            </a:r>
          </a:p>
          <a:p>
            <a:pPr indent="0" fontAlgn="auto">
              <a:lnSpc>
                <a:spcPct val="20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被无效的几率高：稳定性分析</a:t>
            </a:r>
          </a:p>
          <a:p>
            <a:pPr indent="0" fontAlgn="auto">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侵权的风险</a:t>
            </a:r>
          </a:p>
          <a:p>
            <a:pPr indent="0" fontAlgn="auto">
              <a:lnSpc>
                <a:spcPct val="20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使用到他人受保护技术：FTO分析</a:t>
            </a:r>
          </a:p>
          <a:p>
            <a:pPr indent="0" fontAlgn="auto">
              <a:lnSpc>
                <a:spcPct val="200000"/>
              </a:lnSpc>
            </a:pPr>
            <a:r>
              <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权属风险</a:t>
            </a:r>
          </a:p>
          <a:p>
            <a:pPr indent="0" fontAlgn="auto">
              <a:lnSpc>
                <a:spcPct val="20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人员流动、商务合作：合规管理、尽职调查</a:t>
            </a:r>
          </a:p>
        </p:txBody>
      </p:sp>
      <p:pic>
        <p:nvPicPr>
          <p:cNvPr id="6" name="图片 5" descr="e06857808b92c624f18e5c2533115c3">
            <a:extLst>
              <a:ext uri="{FF2B5EF4-FFF2-40B4-BE49-F238E27FC236}">
                <a16:creationId xmlns:a16="http://schemas.microsoft.com/office/drawing/2014/main" id="{3AA2036E-94EA-E597-9ABB-C1E668DBD23F}"/>
              </a:ext>
            </a:extLst>
          </p:cNvPr>
          <p:cNvPicPr>
            <a:picLocks noChangeAspect="1"/>
          </p:cNvPicPr>
          <p:nvPr/>
        </p:nvPicPr>
        <p:blipFill>
          <a:blip r:embed="rId3"/>
          <a:stretch>
            <a:fillRect/>
          </a:stretch>
        </p:blipFill>
        <p:spPr>
          <a:xfrm>
            <a:off x="685800" y="342900"/>
            <a:ext cx="2305050" cy="514350"/>
          </a:xfrm>
          <a:prstGeom prst="rect">
            <a:avLst/>
          </a:prstGeom>
        </p:spPr>
      </p:pic>
      <p:graphicFrame>
        <p:nvGraphicFramePr>
          <p:cNvPr id="7" name="图示 6">
            <a:extLst>
              <a:ext uri="{FF2B5EF4-FFF2-40B4-BE49-F238E27FC236}">
                <a16:creationId xmlns:a16="http://schemas.microsoft.com/office/drawing/2014/main" id="{CFEE10B3-CCCD-02D2-FC39-061EEB3ADD99}"/>
              </a:ext>
            </a:extLst>
          </p:cNvPr>
          <p:cNvGraphicFramePr/>
          <p:nvPr>
            <p:extLst>
              <p:ext uri="{D42A27DB-BD31-4B8C-83A1-F6EECF244321}">
                <p14:modId xmlns:p14="http://schemas.microsoft.com/office/powerpoint/2010/main" val="1503568894"/>
              </p:ext>
            </p:extLst>
          </p:nvPr>
        </p:nvGraphicFramePr>
        <p:xfrm>
          <a:off x="990600" y="1638300"/>
          <a:ext cx="16764000" cy="8305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920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权利稳定性及保护效力风险</a:t>
            </a:r>
          </a:p>
        </p:txBody>
      </p:sp>
      <p:sp>
        <p:nvSpPr>
          <p:cNvPr id="8" name="文本框 7"/>
          <p:cNvSpPr txBox="1"/>
          <p:nvPr/>
        </p:nvSpPr>
        <p:spPr>
          <a:xfrm>
            <a:off x="1752600" y="2628900"/>
            <a:ext cx="3276600"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专利的稳定性：</a:t>
            </a:r>
          </a:p>
        </p:txBody>
      </p:sp>
      <p:sp>
        <p:nvSpPr>
          <p:cNvPr id="9" name="文本框 8"/>
          <p:cNvSpPr txBox="1"/>
          <p:nvPr/>
        </p:nvSpPr>
        <p:spPr>
          <a:xfrm>
            <a:off x="1143001" y="3036975"/>
            <a:ext cx="13182600" cy="7666009"/>
          </a:xfrm>
          <a:prstGeom prst="rect">
            <a:avLst/>
          </a:prstGeom>
          <a:noFill/>
        </p:spPr>
        <p:txBody>
          <a:bodyPr wrap="square" rtlCol="0">
            <a:spAutoFit/>
          </a:bodyPr>
          <a:lstStyle/>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保护客体和授权条件均由法律规定；</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知识产权即使获得授权（无论是否经过主管部门的审查），均为推定有效；</a:t>
            </a: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授权后的专利，任何人可以请求宣告其无效；</a:t>
            </a: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一项专利可能被多次提起无效；</a:t>
            </a: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专利权需要按时缴纳年费维持有效；</a:t>
            </a: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需要权利人积极维权。</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n"/>
            </a:pPr>
            <a:r>
              <a:rPr lang="zh-CN" altLang="en-US" sz="2800" b="1" dirty="0">
                <a:solidFill>
                  <a:srgbClr val="083A81"/>
                </a:solidFill>
                <a:latin typeface="微软雅黑" panose="020B0503020204020204" pitchFamily="34" charset="-122"/>
                <a:ea typeface="微软雅黑" panose="020B0503020204020204" pitchFamily="34" charset="-122"/>
              </a:rPr>
              <a:t>合规建议：</a:t>
            </a:r>
            <a:r>
              <a:rPr lang="zh-CN" altLang="en-US" sz="2800" dirty="0">
                <a:solidFill>
                  <a:srgbClr val="083A81"/>
                </a:solidFill>
                <a:latin typeface="微软雅黑" panose="020B0503020204020204" pitchFamily="34" charset="-122"/>
                <a:ea typeface="微软雅黑" panose="020B0503020204020204" pitchFamily="34" charset="-122"/>
              </a:rPr>
              <a:t>创新主体将前端的专利申请和布局做扎实；</a:t>
            </a:r>
            <a:endParaRPr lang="en-US" altLang="zh-CN" sz="2800" dirty="0">
              <a:solidFill>
                <a:srgbClr val="083A81"/>
              </a:solidFill>
              <a:latin typeface="微软雅黑" panose="020B0503020204020204" pitchFamily="34" charset="-122"/>
              <a:ea typeface="微软雅黑" panose="020B0503020204020204" pitchFamily="34" charset="-122"/>
            </a:endParaRPr>
          </a:p>
          <a:p>
            <a:pPr>
              <a:lnSpc>
                <a:spcPct val="200000"/>
              </a:lnSpc>
            </a:pPr>
            <a:r>
              <a:rPr lang="en-US" altLang="zh-CN" sz="2800" dirty="0">
                <a:solidFill>
                  <a:srgbClr val="083A81"/>
                </a:solidFill>
                <a:latin typeface="微软雅黑" panose="020B0503020204020204" pitchFamily="34" charset="-122"/>
                <a:ea typeface="微软雅黑" panose="020B0503020204020204" pitchFamily="34" charset="-122"/>
              </a:rPr>
              <a:t>                     </a:t>
            </a:r>
            <a:r>
              <a:rPr lang="zh-CN" altLang="en-US" sz="2800" dirty="0">
                <a:solidFill>
                  <a:srgbClr val="083A81"/>
                </a:solidFill>
                <a:latin typeface="微软雅黑" panose="020B0503020204020204" pitchFamily="34" charset="-122"/>
                <a:ea typeface="微软雅黑" panose="020B0503020204020204" pitchFamily="34" charset="-122"/>
              </a:rPr>
              <a:t>转化前做稳定性分析。</a:t>
            </a:r>
          </a:p>
          <a:p>
            <a:pPr fontAlgn="auto">
              <a:lnSpc>
                <a:spcPct val="200000"/>
              </a:lnSpc>
            </a:pPr>
            <a:endPar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descr="e06857808b92c624f18e5c2533115c3"/>
          <p:cNvPicPr>
            <a:picLocks noChangeAspect="1"/>
          </p:cNvPicPr>
          <p:nvPr/>
        </p:nvPicPr>
        <p:blipFill>
          <a:blip r:embed="rId2"/>
          <a:stretch>
            <a:fillRect/>
          </a:stretch>
        </p:blipFill>
        <p:spPr>
          <a:xfrm>
            <a:off x="685800" y="342900"/>
            <a:ext cx="2305050" cy="514350"/>
          </a:xfrm>
          <a:prstGeom prst="rect">
            <a:avLst/>
          </a:prstGeom>
        </p:spPr>
      </p:pic>
      <p:grpSp>
        <p:nvGrpSpPr>
          <p:cNvPr id="5" name="组合 4">
            <a:extLst>
              <a:ext uri="{FF2B5EF4-FFF2-40B4-BE49-F238E27FC236}">
                <a16:creationId xmlns:a16="http://schemas.microsoft.com/office/drawing/2014/main" id="{B51A4667-3F2A-4D78-5A7E-CFB0213F5D69}"/>
              </a:ext>
            </a:extLst>
          </p:cNvPr>
          <p:cNvGrpSpPr/>
          <p:nvPr/>
        </p:nvGrpSpPr>
        <p:grpSpPr>
          <a:xfrm>
            <a:off x="1143001" y="2171700"/>
            <a:ext cx="5791199" cy="1066800"/>
            <a:chOff x="13680" y="3900"/>
            <a:chExt cx="10711" cy="1606"/>
          </a:xfrm>
        </p:grpSpPr>
        <p:sp>
          <p:nvSpPr>
            <p:cNvPr id="6" name="矩形 5">
              <a:extLst>
                <a:ext uri="{FF2B5EF4-FFF2-40B4-BE49-F238E27FC236}">
                  <a16:creationId xmlns:a16="http://schemas.microsoft.com/office/drawing/2014/main" id="{85A29253-4874-EECC-F2C3-4823DC7EDF57}"/>
                </a:ext>
              </a:extLst>
            </p:cNvPr>
            <p:cNvSpPr/>
            <p:nvPr/>
          </p:nvSpPr>
          <p:spPr>
            <a:xfrm>
              <a:off x="13680" y="3900"/>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7B80A138-713E-2FC9-89A5-F0C5A7005DCC}"/>
                </a:ext>
              </a:extLst>
            </p:cNvPr>
            <p:cNvSpPr txBox="1"/>
            <p:nvPr/>
          </p:nvSpPr>
          <p:spPr>
            <a:xfrm>
              <a:off x="15386" y="4256"/>
              <a:ext cx="7440" cy="880"/>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权利稳定性风险</a:t>
              </a:r>
            </a:p>
          </p:txBody>
        </p:sp>
      </p:grpSp>
    </p:spTree>
    <p:extLst>
      <p:ext uri="{BB962C8B-B14F-4D97-AF65-F5344CB8AC3E}">
        <p14:creationId xmlns:p14="http://schemas.microsoft.com/office/powerpoint/2010/main" val="206771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权利稳定性及保护效力风险</a:t>
            </a:r>
          </a:p>
        </p:txBody>
      </p:sp>
      <p:sp>
        <p:nvSpPr>
          <p:cNvPr id="6" name="文本框 5"/>
          <p:cNvSpPr txBox="1"/>
          <p:nvPr/>
        </p:nvSpPr>
        <p:spPr>
          <a:xfrm>
            <a:off x="1838325" y="9315390"/>
            <a:ext cx="8077200" cy="400110"/>
          </a:xfrm>
          <a:prstGeom prst="rect">
            <a:avLst/>
          </a:prstGeom>
          <a:noFill/>
        </p:spPr>
        <p:txBody>
          <a:bodyPr wrap="square" rtlCol="0">
            <a:spAutoFit/>
          </a:bodyPr>
          <a:lstStyle/>
          <a:p>
            <a:r>
              <a:rPr lang="zh-CN" altLang="en-US"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数据来源：国家知识产权局</a:t>
            </a:r>
            <a:r>
              <a:rPr lang="en-US" altLang="zh-CN"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国家知识产权局</a:t>
            </a:r>
            <a:r>
              <a:rPr lang="en-US" altLang="zh-CN"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2022</a:t>
            </a:r>
            <a:r>
              <a:rPr lang="zh-CN" altLang="en-US"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年度报告</a:t>
            </a:r>
            <a:r>
              <a:rPr lang="en-US" altLang="zh-CN"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e06857808b92c624f18e5c2533115c3"/>
          <p:cNvPicPr>
            <a:picLocks noChangeAspect="1"/>
          </p:cNvPicPr>
          <p:nvPr/>
        </p:nvPicPr>
        <p:blipFill>
          <a:blip r:embed="rId2"/>
          <a:stretch>
            <a:fillRect/>
          </a:stretch>
        </p:blipFill>
        <p:spPr>
          <a:xfrm>
            <a:off x="685800" y="342900"/>
            <a:ext cx="2305050" cy="514350"/>
          </a:xfrm>
          <a:prstGeom prst="rect">
            <a:avLst/>
          </a:prstGeom>
        </p:spPr>
      </p:pic>
      <p:pic>
        <p:nvPicPr>
          <p:cNvPr id="10" name="图片 9" descr="图表, 条形图, 瀑布图&#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27" y="3587879"/>
            <a:ext cx="9453602" cy="5378132"/>
          </a:xfrm>
          <a:prstGeom prst="rect">
            <a:avLst/>
          </a:prstGeom>
        </p:spPr>
      </p:pic>
      <p:pic>
        <p:nvPicPr>
          <p:cNvPr id="1026" name="Picture 2" descr="图片">
            <a:extLst>
              <a:ext uri="{FF2B5EF4-FFF2-40B4-BE49-F238E27FC236}">
                <a16:creationId xmlns:a16="http://schemas.microsoft.com/office/drawing/2014/main" id="{67976ED0-8C76-CBD0-6731-E667D1B07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6871" y="3621489"/>
            <a:ext cx="7099276" cy="47243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1D5E1797-8A7A-C64C-CA51-C5C4BEE9C6C7}"/>
              </a:ext>
            </a:extLst>
          </p:cNvPr>
          <p:cNvGrpSpPr/>
          <p:nvPr/>
        </p:nvGrpSpPr>
        <p:grpSpPr>
          <a:xfrm>
            <a:off x="1028698" y="2296383"/>
            <a:ext cx="5791199" cy="1066800"/>
            <a:chOff x="13680" y="3900"/>
            <a:chExt cx="10711" cy="1606"/>
          </a:xfrm>
        </p:grpSpPr>
        <p:sp>
          <p:nvSpPr>
            <p:cNvPr id="5" name="矩形 4">
              <a:extLst>
                <a:ext uri="{FF2B5EF4-FFF2-40B4-BE49-F238E27FC236}">
                  <a16:creationId xmlns:a16="http://schemas.microsoft.com/office/drawing/2014/main" id="{7EF0FED4-F99A-87D2-C3D0-8A785EE2D2CB}"/>
                </a:ext>
              </a:extLst>
            </p:cNvPr>
            <p:cNvSpPr/>
            <p:nvPr/>
          </p:nvSpPr>
          <p:spPr>
            <a:xfrm>
              <a:off x="13680" y="3900"/>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BF152F28-1963-FADC-B5E0-3C579ABFAB2F}"/>
                </a:ext>
              </a:extLst>
            </p:cNvPr>
            <p:cNvSpPr txBox="1"/>
            <p:nvPr/>
          </p:nvSpPr>
          <p:spPr>
            <a:xfrm>
              <a:off x="15386" y="4256"/>
              <a:ext cx="7440" cy="880"/>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权利稳定性风险</a:t>
              </a:r>
            </a:p>
          </p:txBody>
        </p:sp>
      </p:grpSp>
    </p:spTree>
    <p:extLst>
      <p:ext uri="{BB962C8B-B14F-4D97-AF65-F5344CB8AC3E}">
        <p14:creationId xmlns:p14="http://schemas.microsoft.com/office/powerpoint/2010/main" val="1730923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5C3F-09A2-0785-679C-97C16AF7E199}"/>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2805709D-0F64-655C-3823-002399114778}"/>
              </a:ext>
            </a:extLst>
          </p:cNvPr>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a:extLst>
              <a:ext uri="{FF2B5EF4-FFF2-40B4-BE49-F238E27FC236}">
                <a16:creationId xmlns:a16="http://schemas.microsoft.com/office/drawing/2014/main" id="{A2464064-3BE3-C21D-CED3-2EC591C9D99D}"/>
              </a:ext>
            </a:extLst>
          </p:cNvPr>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权利稳定性风险</a:t>
            </a:r>
          </a:p>
        </p:txBody>
      </p:sp>
      <p:pic>
        <p:nvPicPr>
          <p:cNvPr id="7" name="图片 6" descr="e06857808b92c624f18e5c2533115c3">
            <a:extLst>
              <a:ext uri="{FF2B5EF4-FFF2-40B4-BE49-F238E27FC236}">
                <a16:creationId xmlns:a16="http://schemas.microsoft.com/office/drawing/2014/main" id="{4FBA03AD-22EA-9E6F-C238-231F9FA9435C}"/>
              </a:ext>
            </a:extLst>
          </p:cNvPr>
          <p:cNvPicPr>
            <a:picLocks noChangeAspect="1"/>
          </p:cNvPicPr>
          <p:nvPr/>
        </p:nvPicPr>
        <p:blipFill>
          <a:blip r:embed="rId2"/>
          <a:stretch>
            <a:fillRect/>
          </a:stretch>
        </p:blipFill>
        <p:spPr>
          <a:xfrm>
            <a:off x="685800" y="342900"/>
            <a:ext cx="2305050" cy="514350"/>
          </a:xfrm>
          <a:prstGeom prst="rect">
            <a:avLst/>
          </a:prstGeom>
        </p:spPr>
      </p:pic>
      <p:pic>
        <p:nvPicPr>
          <p:cNvPr id="5" name="图片 4" descr="图形用户界面, 文本, 应用程序&#10;&#10;描述已自动生成">
            <a:extLst>
              <a:ext uri="{FF2B5EF4-FFF2-40B4-BE49-F238E27FC236}">
                <a16:creationId xmlns:a16="http://schemas.microsoft.com/office/drawing/2014/main" id="{0A3D97F8-04E6-D68C-DEE2-BED976A8F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07680"/>
            <a:ext cx="5971424" cy="3474937"/>
          </a:xfrm>
          <a:prstGeom prst="rect">
            <a:avLst/>
          </a:prstGeom>
        </p:spPr>
      </p:pic>
      <p:sp>
        <p:nvSpPr>
          <p:cNvPr id="8" name="文本框 7">
            <a:extLst>
              <a:ext uri="{FF2B5EF4-FFF2-40B4-BE49-F238E27FC236}">
                <a16:creationId xmlns:a16="http://schemas.microsoft.com/office/drawing/2014/main" id="{11F17FCD-384B-1E0C-2013-2984FEB59BFC}"/>
              </a:ext>
            </a:extLst>
          </p:cNvPr>
          <p:cNvSpPr txBox="1"/>
          <p:nvPr/>
        </p:nvSpPr>
        <p:spPr>
          <a:xfrm>
            <a:off x="1838325" y="7111646"/>
            <a:ext cx="4038600" cy="2603854"/>
          </a:xfrm>
          <a:prstGeom prst="rect">
            <a:avLst/>
          </a:prstGeom>
          <a:noFill/>
        </p:spPr>
        <p:txBody>
          <a:bodyPr wrap="square" rtlCol="0">
            <a:spAutoFit/>
          </a:bodyPr>
          <a:lstStyle/>
          <a:p>
            <a:pPr algn="ctr">
              <a:lnSpc>
                <a:spcPct val="150000"/>
              </a:lnSpc>
            </a:pPr>
            <a:r>
              <a:rPr lang="zh-CN" altLang="en-US" sz="2800" b="1" dirty="0">
                <a:solidFill>
                  <a:schemeClr val="tx2"/>
                </a:solidFill>
              </a:rPr>
              <a:t>专利权人：格力电器</a:t>
            </a:r>
            <a:endParaRPr lang="en-US" altLang="zh-CN" sz="2800" b="1" dirty="0">
              <a:solidFill>
                <a:schemeClr val="tx2"/>
              </a:solidFill>
            </a:endParaRPr>
          </a:p>
          <a:p>
            <a:pPr algn="ctr">
              <a:lnSpc>
                <a:spcPct val="150000"/>
              </a:lnSpc>
            </a:pPr>
            <a:r>
              <a:rPr lang="zh-CN" altLang="en-US" sz="2800" b="1" dirty="0">
                <a:solidFill>
                  <a:schemeClr val="tx2"/>
                </a:solidFill>
              </a:rPr>
              <a:t>历经</a:t>
            </a:r>
            <a:r>
              <a:rPr lang="en-US" altLang="zh-CN" sz="2800" b="1" dirty="0">
                <a:solidFill>
                  <a:schemeClr val="tx2"/>
                </a:solidFill>
              </a:rPr>
              <a:t>15</a:t>
            </a:r>
            <a:r>
              <a:rPr lang="zh-CN" altLang="en-US" sz="2800" b="1" dirty="0">
                <a:solidFill>
                  <a:schemeClr val="tx2"/>
                </a:solidFill>
              </a:rPr>
              <a:t>次无效挑战</a:t>
            </a:r>
            <a:endParaRPr lang="en-US" altLang="zh-CN" sz="2800" b="1" dirty="0">
              <a:solidFill>
                <a:schemeClr val="tx2"/>
              </a:solidFill>
            </a:endParaRPr>
          </a:p>
          <a:p>
            <a:pPr algn="ctr">
              <a:lnSpc>
                <a:spcPct val="150000"/>
              </a:lnSpc>
            </a:pPr>
            <a:r>
              <a:rPr lang="zh-CN" altLang="en-US" sz="2800" b="1" dirty="0">
                <a:solidFill>
                  <a:schemeClr val="tx2"/>
                </a:solidFill>
              </a:rPr>
              <a:t>请求人均为奥克斯</a:t>
            </a:r>
            <a:endParaRPr lang="en-US" altLang="zh-CN" sz="2800" b="1" dirty="0">
              <a:solidFill>
                <a:schemeClr val="tx2"/>
              </a:solidFill>
            </a:endParaRPr>
          </a:p>
          <a:p>
            <a:pPr algn="ctr">
              <a:lnSpc>
                <a:spcPct val="150000"/>
              </a:lnSpc>
            </a:pPr>
            <a:r>
              <a:rPr lang="zh-CN" altLang="en-US" sz="2800" b="1" dirty="0">
                <a:solidFill>
                  <a:schemeClr val="tx2"/>
                </a:solidFill>
              </a:rPr>
              <a:t>维持有效</a:t>
            </a:r>
          </a:p>
        </p:txBody>
      </p:sp>
      <p:pic>
        <p:nvPicPr>
          <p:cNvPr id="11" name="图片 10" descr="文本&#10;&#10;描述已自动生成">
            <a:extLst>
              <a:ext uri="{FF2B5EF4-FFF2-40B4-BE49-F238E27FC236}">
                <a16:creationId xmlns:a16="http://schemas.microsoft.com/office/drawing/2014/main" id="{F82A1368-9CE2-22D5-0DD9-8265C3651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3107680"/>
            <a:ext cx="5167384" cy="3748220"/>
          </a:xfrm>
          <a:prstGeom prst="rect">
            <a:avLst/>
          </a:prstGeom>
        </p:spPr>
      </p:pic>
      <p:sp>
        <p:nvSpPr>
          <p:cNvPr id="12" name="文本框 11">
            <a:extLst>
              <a:ext uri="{FF2B5EF4-FFF2-40B4-BE49-F238E27FC236}">
                <a16:creationId xmlns:a16="http://schemas.microsoft.com/office/drawing/2014/main" id="{21FFED17-2E85-85B5-9E67-A43B52FD9FE5}"/>
              </a:ext>
            </a:extLst>
          </p:cNvPr>
          <p:cNvSpPr txBox="1"/>
          <p:nvPr/>
        </p:nvSpPr>
        <p:spPr>
          <a:xfrm>
            <a:off x="7574074" y="7227350"/>
            <a:ext cx="4572000" cy="2603854"/>
          </a:xfrm>
          <a:prstGeom prst="rect">
            <a:avLst/>
          </a:prstGeom>
          <a:noFill/>
        </p:spPr>
        <p:txBody>
          <a:bodyPr wrap="square" rtlCol="0">
            <a:spAutoFit/>
          </a:bodyPr>
          <a:lstStyle/>
          <a:p>
            <a:pPr algn="ctr">
              <a:lnSpc>
                <a:spcPct val="150000"/>
              </a:lnSpc>
            </a:pPr>
            <a:r>
              <a:rPr lang="zh-CN" altLang="en-US" sz="2800" b="1" dirty="0">
                <a:solidFill>
                  <a:schemeClr val="tx2"/>
                </a:solidFill>
              </a:rPr>
              <a:t>专利权人：北京四环制药</a:t>
            </a:r>
            <a:endParaRPr lang="en-US" altLang="zh-CN" sz="2800" b="1" dirty="0">
              <a:solidFill>
                <a:schemeClr val="tx2"/>
              </a:solidFill>
            </a:endParaRPr>
          </a:p>
          <a:p>
            <a:pPr algn="ctr">
              <a:lnSpc>
                <a:spcPct val="150000"/>
              </a:lnSpc>
            </a:pPr>
            <a:r>
              <a:rPr lang="zh-CN" altLang="en-US" sz="2800" b="1" dirty="0">
                <a:solidFill>
                  <a:schemeClr val="tx2"/>
                </a:solidFill>
              </a:rPr>
              <a:t>获得</a:t>
            </a:r>
            <a:r>
              <a:rPr lang="en-US" altLang="zh-CN" sz="2800" b="1" dirty="0">
                <a:solidFill>
                  <a:schemeClr val="tx2"/>
                </a:solidFill>
              </a:rPr>
              <a:t>2017</a:t>
            </a:r>
            <a:r>
              <a:rPr lang="zh-CN" altLang="en-US" sz="2800" b="1" dirty="0">
                <a:solidFill>
                  <a:schemeClr val="tx2"/>
                </a:solidFill>
              </a:rPr>
              <a:t>年中国专利金奖</a:t>
            </a:r>
            <a:endParaRPr lang="en-US" altLang="zh-CN" sz="2800" b="1" dirty="0">
              <a:solidFill>
                <a:schemeClr val="tx2"/>
              </a:solidFill>
            </a:endParaRPr>
          </a:p>
          <a:p>
            <a:pPr algn="ctr">
              <a:lnSpc>
                <a:spcPct val="150000"/>
              </a:lnSpc>
            </a:pPr>
            <a:r>
              <a:rPr lang="zh-CN" altLang="en-US" sz="2800" b="1" dirty="0">
                <a:solidFill>
                  <a:schemeClr val="tx2"/>
                </a:solidFill>
              </a:rPr>
              <a:t>历经</a:t>
            </a:r>
            <a:r>
              <a:rPr lang="en-US" altLang="zh-CN" sz="2800" b="1" dirty="0">
                <a:solidFill>
                  <a:schemeClr val="tx2"/>
                </a:solidFill>
              </a:rPr>
              <a:t>10</a:t>
            </a:r>
            <a:r>
              <a:rPr lang="zh-CN" altLang="en-US" sz="2800" b="1" dirty="0">
                <a:solidFill>
                  <a:schemeClr val="tx2"/>
                </a:solidFill>
              </a:rPr>
              <a:t>次无效挑战</a:t>
            </a:r>
            <a:endParaRPr lang="en-US" altLang="zh-CN" sz="2800" b="1" dirty="0">
              <a:solidFill>
                <a:schemeClr val="tx2"/>
              </a:solidFill>
            </a:endParaRPr>
          </a:p>
          <a:p>
            <a:pPr algn="ctr">
              <a:lnSpc>
                <a:spcPct val="150000"/>
              </a:lnSpc>
            </a:pPr>
            <a:r>
              <a:rPr lang="zh-CN" altLang="en-US" sz="2800" b="1" dirty="0">
                <a:solidFill>
                  <a:schemeClr val="tx2"/>
                </a:solidFill>
              </a:rPr>
              <a:t>维持有效</a:t>
            </a:r>
          </a:p>
        </p:txBody>
      </p:sp>
      <p:pic>
        <p:nvPicPr>
          <p:cNvPr id="19" name="图片 18">
            <a:extLst>
              <a:ext uri="{FF2B5EF4-FFF2-40B4-BE49-F238E27FC236}">
                <a16:creationId xmlns:a16="http://schemas.microsoft.com/office/drawing/2014/main" id="{384D75A8-39F0-2D67-624F-71A23B6603BC}"/>
              </a:ext>
            </a:extLst>
          </p:cNvPr>
          <p:cNvPicPr>
            <a:picLocks noChangeAspect="1"/>
          </p:cNvPicPr>
          <p:nvPr/>
        </p:nvPicPr>
        <p:blipFill>
          <a:blip r:embed="rId5"/>
          <a:stretch>
            <a:fillRect/>
          </a:stretch>
        </p:blipFill>
        <p:spPr>
          <a:xfrm>
            <a:off x="12862149" y="2943793"/>
            <a:ext cx="4740051" cy="3802710"/>
          </a:xfrm>
          <a:prstGeom prst="rect">
            <a:avLst/>
          </a:prstGeom>
        </p:spPr>
      </p:pic>
      <p:sp>
        <p:nvSpPr>
          <p:cNvPr id="20" name="文本框 19">
            <a:extLst>
              <a:ext uri="{FF2B5EF4-FFF2-40B4-BE49-F238E27FC236}">
                <a16:creationId xmlns:a16="http://schemas.microsoft.com/office/drawing/2014/main" id="{2E0A4BC9-DEAE-5F76-F191-94C739B7E82D}"/>
              </a:ext>
            </a:extLst>
          </p:cNvPr>
          <p:cNvSpPr txBox="1"/>
          <p:nvPr/>
        </p:nvSpPr>
        <p:spPr>
          <a:xfrm>
            <a:off x="12862149" y="7036815"/>
            <a:ext cx="4968651" cy="3250185"/>
          </a:xfrm>
          <a:prstGeom prst="rect">
            <a:avLst/>
          </a:prstGeom>
          <a:noFill/>
        </p:spPr>
        <p:txBody>
          <a:bodyPr wrap="square" rtlCol="0">
            <a:spAutoFit/>
          </a:bodyPr>
          <a:lstStyle/>
          <a:p>
            <a:pPr algn="ctr">
              <a:lnSpc>
                <a:spcPct val="150000"/>
              </a:lnSpc>
            </a:pPr>
            <a:r>
              <a:rPr lang="zh-CN" altLang="en-US" sz="2800" b="1" dirty="0">
                <a:solidFill>
                  <a:schemeClr val="tx2"/>
                </a:solidFill>
              </a:rPr>
              <a:t>专利权人：默克公司</a:t>
            </a:r>
            <a:endParaRPr lang="en-US" altLang="zh-CN" sz="2800" b="1" dirty="0">
              <a:solidFill>
                <a:schemeClr val="tx2"/>
              </a:solidFill>
            </a:endParaRPr>
          </a:p>
          <a:p>
            <a:pPr>
              <a:lnSpc>
                <a:spcPct val="150000"/>
              </a:lnSpc>
            </a:pPr>
            <a:r>
              <a:rPr lang="zh-CN" altLang="en-US" sz="2800" b="1" dirty="0">
                <a:solidFill>
                  <a:schemeClr val="tx2"/>
                </a:solidFill>
              </a:rPr>
              <a:t>全球第一款获批用于治疗</a:t>
            </a:r>
            <a:r>
              <a:rPr lang="en-US" altLang="zh-CN" sz="2800" b="1" dirty="0">
                <a:solidFill>
                  <a:schemeClr val="tx2"/>
                </a:solidFill>
              </a:rPr>
              <a:t>2</a:t>
            </a:r>
            <a:r>
              <a:rPr lang="zh-CN" altLang="en-US" sz="2800" b="1" dirty="0">
                <a:solidFill>
                  <a:schemeClr val="tx2"/>
                </a:solidFill>
              </a:rPr>
              <a:t>型糖尿病的二肽基肽酶</a:t>
            </a:r>
            <a:r>
              <a:rPr lang="en-US" altLang="zh-CN" sz="2800" b="1" dirty="0">
                <a:solidFill>
                  <a:schemeClr val="tx2"/>
                </a:solidFill>
              </a:rPr>
              <a:t>-4</a:t>
            </a:r>
            <a:r>
              <a:rPr lang="zh-CN" altLang="en-US" sz="2800" b="1" dirty="0">
                <a:solidFill>
                  <a:schemeClr val="tx2"/>
                </a:solidFill>
              </a:rPr>
              <a:t>抑制剂</a:t>
            </a:r>
            <a:endParaRPr lang="en-US" altLang="zh-CN" sz="2800" b="1" dirty="0">
              <a:solidFill>
                <a:schemeClr val="tx2"/>
              </a:solidFill>
            </a:endParaRPr>
          </a:p>
          <a:p>
            <a:pPr algn="ctr">
              <a:lnSpc>
                <a:spcPct val="150000"/>
              </a:lnSpc>
            </a:pPr>
            <a:r>
              <a:rPr lang="zh-CN" altLang="en-US" sz="2800" b="1" dirty="0">
                <a:solidFill>
                  <a:schemeClr val="tx2"/>
                </a:solidFill>
              </a:rPr>
              <a:t>历经</a:t>
            </a:r>
            <a:r>
              <a:rPr lang="en-US" altLang="zh-CN" sz="2800" b="1" dirty="0">
                <a:solidFill>
                  <a:schemeClr val="tx2"/>
                </a:solidFill>
              </a:rPr>
              <a:t>12</a:t>
            </a:r>
            <a:r>
              <a:rPr lang="zh-CN" altLang="en-US" sz="2800" b="1" dirty="0">
                <a:solidFill>
                  <a:schemeClr val="tx2"/>
                </a:solidFill>
              </a:rPr>
              <a:t>次无效挑战</a:t>
            </a:r>
            <a:endParaRPr lang="en-US" altLang="zh-CN" sz="2800" b="1" dirty="0">
              <a:solidFill>
                <a:schemeClr val="tx2"/>
              </a:solidFill>
            </a:endParaRPr>
          </a:p>
          <a:p>
            <a:pPr algn="ctr">
              <a:lnSpc>
                <a:spcPct val="150000"/>
              </a:lnSpc>
            </a:pPr>
            <a:r>
              <a:rPr lang="zh-CN" altLang="en-US" sz="2800" b="1" dirty="0">
                <a:solidFill>
                  <a:schemeClr val="tx2"/>
                </a:solidFill>
              </a:rPr>
              <a:t>维持有效</a:t>
            </a:r>
          </a:p>
        </p:txBody>
      </p:sp>
    </p:spTree>
    <p:extLst>
      <p:ext uri="{BB962C8B-B14F-4D97-AF65-F5344CB8AC3E}">
        <p14:creationId xmlns:p14="http://schemas.microsoft.com/office/powerpoint/2010/main" val="2755372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012C3-62DD-C25F-BABC-2BDBB03FFA43}"/>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DC979193-5BD2-F9EC-263D-2F989D31F8E8}"/>
              </a:ext>
            </a:extLst>
          </p:cNvPr>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a:extLst>
              <a:ext uri="{FF2B5EF4-FFF2-40B4-BE49-F238E27FC236}">
                <a16:creationId xmlns:a16="http://schemas.microsoft.com/office/drawing/2014/main" id="{3CDC9613-2FC4-A5DC-FE7D-8F17B95DF6EB}"/>
              </a:ext>
            </a:extLst>
          </p:cNvPr>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权利稳定性及保护效力风险</a:t>
            </a:r>
          </a:p>
        </p:txBody>
      </p:sp>
      <p:sp>
        <p:nvSpPr>
          <p:cNvPr id="8" name="文本框 7">
            <a:extLst>
              <a:ext uri="{FF2B5EF4-FFF2-40B4-BE49-F238E27FC236}">
                <a16:creationId xmlns:a16="http://schemas.microsoft.com/office/drawing/2014/main" id="{3EDFDF60-7238-EADC-EF74-3D20D64A381B}"/>
              </a:ext>
            </a:extLst>
          </p:cNvPr>
          <p:cNvSpPr txBox="1"/>
          <p:nvPr/>
        </p:nvSpPr>
        <p:spPr>
          <a:xfrm>
            <a:off x="1752600" y="2628900"/>
            <a:ext cx="3276600"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专利的稳定性：</a:t>
            </a:r>
          </a:p>
        </p:txBody>
      </p:sp>
      <p:sp>
        <p:nvSpPr>
          <p:cNvPr id="9" name="文本框 8">
            <a:extLst>
              <a:ext uri="{FF2B5EF4-FFF2-40B4-BE49-F238E27FC236}">
                <a16:creationId xmlns:a16="http://schemas.microsoft.com/office/drawing/2014/main" id="{3B0CEF9E-2612-4B18-C940-172C820572FF}"/>
              </a:ext>
            </a:extLst>
          </p:cNvPr>
          <p:cNvSpPr txBox="1"/>
          <p:nvPr/>
        </p:nvSpPr>
        <p:spPr>
          <a:xfrm>
            <a:off x="1143001" y="3774289"/>
            <a:ext cx="13182600" cy="4218912"/>
          </a:xfrm>
          <a:prstGeom prst="rect">
            <a:avLst/>
          </a:prstGeom>
          <a:noFill/>
        </p:spPr>
        <p:txBody>
          <a:bodyPr wrap="square" rtlCol="0">
            <a:spAutoFit/>
          </a:bodyPr>
          <a:lstStyle/>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知识产权的保护范围由法律规定来确定；</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权利要求的撰写质量决定了该专利是否可以为目标技术提供有效保护；</a:t>
            </a:r>
          </a:p>
          <a:p>
            <a:pPr marL="342900" indent="-342900" fontAlgn="auto">
              <a:lnSpc>
                <a:spcPct val="200000"/>
              </a:lnSpc>
              <a:buFont typeface="Wingdings" panose="05000000000000000000" charset="0"/>
              <a:buChar char="n"/>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侵权方可通过规避设计绕开专利保护范围。</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n"/>
            </a:pPr>
            <a:r>
              <a:rPr lang="zh-CN" altLang="en-US" sz="2800" b="1" dirty="0">
                <a:solidFill>
                  <a:srgbClr val="083A81"/>
                </a:solidFill>
                <a:latin typeface="微软雅黑" panose="020B0503020204020204" pitchFamily="34" charset="-122"/>
                <a:ea typeface="微软雅黑" panose="020B0503020204020204" pitchFamily="34" charset="-122"/>
              </a:rPr>
              <a:t>合规建议：</a:t>
            </a:r>
            <a:r>
              <a:rPr lang="zh-CN" altLang="en-US" sz="2800" dirty="0">
                <a:solidFill>
                  <a:srgbClr val="083A81"/>
                </a:solidFill>
                <a:latin typeface="微软雅黑" panose="020B0503020204020204" pitchFamily="34" charset="-122"/>
                <a:ea typeface="微软雅黑" panose="020B0503020204020204" pitchFamily="34" charset="-122"/>
              </a:rPr>
              <a:t>专利与产品的对应性分析。</a:t>
            </a:r>
          </a:p>
          <a:p>
            <a:pPr fontAlgn="auto">
              <a:lnSpc>
                <a:spcPct val="200000"/>
              </a:lnSpc>
            </a:pPr>
            <a:endPar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descr="e06857808b92c624f18e5c2533115c3">
            <a:extLst>
              <a:ext uri="{FF2B5EF4-FFF2-40B4-BE49-F238E27FC236}">
                <a16:creationId xmlns:a16="http://schemas.microsoft.com/office/drawing/2014/main" id="{AA4B51F4-B272-FEF1-608B-9B8E35B251B1}"/>
              </a:ext>
            </a:extLst>
          </p:cNvPr>
          <p:cNvPicPr>
            <a:picLocks noChangeAspect="1"/>
          </p:cNvPicPr>
          <p:nvPr/>
        </p:nvPicPr>
        <p:blipFill>
          <a:blip r:embed="rId2"/>
          <a:stretch>
            <a:fillRect/>
          </a:stretch>
        </p:blipFill>
        <p:spPr>
          <a:xfrm>
            <a:off x="685800" y="342900"/>
            <a:ext cx="2305050" cy="514350"/>
          </a:xfrm>
          <a:prstGeom prst="rect">
            <a:avLst/>
          </a:prstGeom>
        </p:spPr>
      </p:pic>
      <p:grpSp>
        <p:nvGrpSpPr>
          <p:cNvPr id="5" name="组合 4">
            <a:extLst>
              <a:ext uri="{FF2B5EF4-FFF2-40B4-BE49-F238E27FC236}">
                <a16:creationId xmlns:a16="http://schemas.microsoft.com/office/drawing/2014/main" id="{651F1971-CAE3-0EC5-29B0-B88BF0937716}"/>
              </a:ext>
            </a:extLst>
          </p:cNvPr>
          <p:cNvGrpSpPr/>
          <p:nvPr/>
        </p:nvGrpSpPr>
        <p:grpSpPr>
          <a:xfrm>
            <a:off x="1143001" y="2171700"/>
            <a:ext cx="5791199" cy="1066800"/>
            <a:chOff x="13680" y="3900"/>
            <a:chExt cx="10711" cy="1606"/>
          </a:xfrm>
        </p:grpSpPr>
        <p:sp>
          <p:nvSpPr>
            <p:cNvPr id="6" name="矩形 5">
              <a:extLst>
                <a:ext uri="{FF2B5EF4-FFF2-40B4-BE49-F238E27FC236}">
                  <a16:creationId xmlns:a16="http://schemas.microsoft.com/office/drawing/2014/main" id="{B3F29132-AFFD-C156-C40D-CB6C3465576F}"/>
                </a:ext>
              </a:extLst>
            </p:cNvPr>
            <p:cNvSpPr/>
            <p:nvPr/>
          </p:nvSpPr>
          <p:spPr>
            <a:xfrm>
              <a:off x="13680" y="3900"/>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9C00165-B3DC-B41E-D393-490B7A2A5390}"/>
                </a:ext>
              </a:extLst>
            </p:cNvPr>
            <p:cNvSpPr txBox="1"/>
            <p:nvPr/>
          </p:nvSpPr>
          <p:spPr>
            <a:xfrm>
              <a:off x="15386" y="4256"/>
              <a:ext cx="7440" cy="880"/>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权利保护效力风险</a:t>
              </a:r>
            </a:p>
          </p:txBody>
        </p:sp>
      </p:grpSp>
    </p:spTree>
    <p:extLst>
      <p:ext uri="{BB962C8B-B14F-4D97-AF65-F5344CB8AC3E}">
        <p14:creationId xmlns:p14="http://schemas.microsoft.com/office/powerpoint/2010/main" val="3429190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2.2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专利侵权风险</a:t>
            </a:r>
          </a:p>
        </p:txBody>
      </p:sp>
      <p:sp>
        <p:nvSpPr>
          <p:cNvPr id="9" name="文本框 8"/>
          <p:cNvSpPr txBox="1"/>
          <p:nvPr/>
        </p:nvSpPr>
        <p:spPr>
          <a:xfrm>
            <a:off x="1710027" y="2781300"/>
            <a:ext cx="11506200" cy="3972691"/>
          </a:xfrm>
          <a:prstGeom prst="rect">
            <a:avLst/>
          </a:prstGeom>
          <a:noFill/>
        </p:spPr>
        <p:txBody>
          <a:bodyPr wrap="square" rtlCol="0">
            <a:spAutoFit/>
          </a:bodyPr>
          <a:lstStyle/>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技术相互交叉融合，“你中有我，我中有你”；</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实施自己的技术有可能会用到他人的专利技术；</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自研、自会的技术仍然有侵权的风险；</a:t>
            </a:r>
            <a:endParaRPr lang="en-US" altLang="zh-CN" sz="2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实施受专利保护的技术仍然有可能侵犯他人专利权。</a:t>
            </a:r>
          </a:p>
          <a:p>
            <a:pPr marL="342900" indent="-342900" fontAlgn="auto">
              <a:lnSpc>
                <a:spcPct val="200000"/>
              </a:lnSpc>
              <a:buFont typeface="Wingdings" panose="05000000000000000000" charset="0"/>
              <a:buChar char="n"/>
            </a:pPr>
            <a:r>
              <a:rPr lang="zh-CN" altLang="en-US" sz="2600" b="1" dirty="0">
                <a:solidFill>
                  <a:srgbClr val="083A81"/>
                </a:solidFill>
                <a:latin typeface="微软雅黑" panose="020B0503020204020204" pitchFamily="34" charset="-122"/>
                <a:ea typeface="微软雅黑" panose="020B0503020204020204" pitchFamily="34" charset="-122"/>
              </a:rPr>
              <a:t>合规建议：</a:t>
            </a:r>
            <a:r>
              <a:rPr lang="zh-CN" altLang="en-US" sz="2600" dirty="0">
                <a:solidFill>
                  <a:srgbClr val="083A81"/>
                </a:solidFill>
                <a:latin typeface="微软雅黑" panose="020B0503020204020204" pitchFamily="34" charset="-122"/>
                <a:ea typeface="微软雅黑" panose="020B0503020204020204" pitchFamily="34" charset="-122"/>
              </a:rPr>
              <a:t>通过主动的FTO分析发现潜在风险，提前准备应对方案。</a:t>
            </a:r>
          </a:p>
        </p:txBody>
      </p:sp>
      <p:pic>
        <p:nvPicPr>
          <p:cNvPr id="2" name="图片 1" descr="e06857808b92c624f18e5c2533115c3"/>
          <p:cNvPicPr>
            <a:picLocks noChangeAspect="1"/>
          </p:cNvPicPr>
          <p:nvPr/>
        </p:nvPicPr>
        <p:blipFill>
          <a:blip r:embed="rId2"/>
          <a:stretch>
            <a:fillRect/>
          </a:stretch>
        </p:blipFill>
        <p:spPr>
          <a:xfrm>
            <a:off x="685800" y="342900"/>
            <a:ext cx="2305050" cy="514350"/>
          </a:xfrm>
          <a:prstGeom prst="rect">
            <a:avLst/>
          </a:prstGeom>
        </p:spPr>
      </p:pic>
    </p:spTree>
    <p:extLst>
      <p:ext uri="{BB962C8B-B14F-4D97-AF65-F5344CB8AC3E}">
        <p14:creationId xmlns:p14="http://schemas.microsoft.com/office/powerpoint/2010/main" val="419232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 y="402238"/>
            <a:ext cx="19500851" cy="10341875"/>
            <a:chOff x="0" y="402236"/>
            <a:chExt cx="19500850" cy="10341875"/>
          </a:xfrm>
        </p:grpSpPr>
        <p:pic>
          <p:nvPicPr>
            <p:cNvPr id="54" name="图片 53" descr="云1"/>
            <p:cNvPicPr>
              <a:picLocks noChangeAspect="1"/>
            </p:cNvPicPr>
            <p:nvPr/>
          </p:nvPicPr>
          <p:blipFill>
            <a:blip r:embed="rId5"/>
            <a:stretch>
              <a:fillRect/>
            </a:stretch>
          </p:blipFill>
          <p:spPr>
            <a:xfrm>
              <a:off x="2438400" y="4076700"/>
              <a:ext cx="11430000" cy="5286375"/>
            </a:xfrm>
            <a:prstGeom prst="rect">
              <a:avLst/>
            </a:prstGeom>
          </p:spPr>
        </p:pic>
        <p:pic>
          <p:nvPicPr>
            <p:cNvPr id="16" name="图片 15" descr="曲线调整"/>
            <p:cNvPicPr>
              <a:picLocks noChangeAspect="1"/>
            </p:cNvPicPr>
            <p:nvPr/>
          </p:nvPicPr>
          <p:blipFill>
            <a:blip r:embed="rId6"/>
            <a:stretch>
              <a:fillRect/>
            </a:stretch>
          </p:blipFill>
          <p:spPr>
            <a:xfrm>
              <a:off x="0" y="4357282"/>
              <a:ext cx="18282285" cy="6386829"/>
            </a:xfrm>
            <a:prstGeom prst="rect">
              <a:avLst/>
            </a:prstGeom>
          </p:spPr>
        </p:pic>
        <p:pic>
          <p:nvPicPr>
            <p:cNvPr id="55" name="图片 54" descr="/private/var/folders/hx/29xk1c8j605b5s0vkbsx0xyr0000gn/T/com.kingsoft.wpsoffice.mac/picturecompress_20240118224157/output_7.pngoutput_7"/>
            <p:cNvPicPr>
              <a:picLocks noChangeAspect="1"/>
            </p:cNvPicPr>
            <p:nvPr/>
          </p:nvPicPr>
          <p:blipFill>
            <a:blip r:embed="rId7">
              <a:alphaModFix amt="5000"/>
            </a:blip>
            <a:stretch>
              <a:fillRect/>
            </a:stretch>
          </p:blipFill>
          <p:spPr>
            <a:xfrm>
              <a:off x="10515600" y="5981700"/>
              <a:ext cx="3921125" cy="1815465"/>
            </a:xfrm>
            <a:prstGeom prst="rect">
              <a:avLst/>
            </a:prstGeom>
          </p:spPr>
        </p:pic>
        <p:pic>
          <p:nvPicPr>
            <p:cNvPr id="52" name="图片 51" descr="/private/var/folders/hx/29xk1c8j605b5s0vkbsx0xyr0000gn/T/com.kingsoft.wpsoffice.mac/picturecompress_20240118224157/output_11.pngoutput_11"/>
            <p:cNvPicPr>
              <a:picLocks noChangeAspect="1"/>
            </p:cNvPicPr>
            <p:nvPr/>
          </p:nvPicPr>
          <p:blipFill>
            <a:blip r:embed="rId8"/>
            <a:stretch>
              <a:fillRect/>
            </a:stretch>
          </p:blipFill>
          <p:spPr>
            <a:xfrm>
              <a:off x="15240000" y="647700"/>
              <a:ext cx="3691255" cy="1708785"/>
            </a:xfrm>
            <a:prstGeom prst="rect">
              <a:avLst/>
            </a:prstGeom>
          </p:spPr>
        </p:pic>
        <p:pic>
          <p:nvPicPr>
            <p:cNvPr id="4" name="图片 3" descr="天坛"/>
            <p:cNvPicPr>
              <a:picLocks noChangeAspect="1"/>
            </p:cNvPicPr>
            <p:nvPr/>
          </p:nvPicPr>
          <p:blipFill>
            <a:blip r:embed="rId9"/>
            <a:stretch>
              <a:fillRect/>
            </a:stretch>
          </p:blipFill>
          <p:spPr>
            <a:xfrm>
              <a:off x="1042033" y="7789306"/>
              <a:ext cx="2114550" cy="910590"/>
            </a:xfrm>
            <a:prstGeom prst="rect">
              <a:avLst/>
            </a:prstGeom>
          </p:spPr>
        </p:pic>
        <p:cxnSp>
          <p:nvCxnSpPr>
            <p:cNvPr id="43" name="直接连接符 42"/>
            <p:cNvCxnSpPr/>
            <p:nvPr/>
          </p:nvCxnSpPr>
          <p:spPr>
            <a:xfrm>
              <a:off x="13699806" y="1340048"/>
              <a:ext cx="0" cy="3780155"/>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pic>
          <p:nvPicPr>
            <p:cNvPr id="44" name="图片 43" descr="GLO 45th logo"/>
            <p:cNvPicPr>
              <a:picLocks noChangeAspect="1"/>
            </p:cNvPicPr>
            <p:nvPr/>
          </p:nvPicPr>
          <p:blipFill>
            <a:blip r:embed="rId10"/>
            <a:stretch>
              <a:fillRect/>
            </a:stretch>
          </p:blipFill>
          <p:spPr>
            <a:xfrm>
              <a:off x="13773146" y="6537403"/>
              <a:ext cx="3615690" cy="2503805"/>
            </a:xfrm>
            <a:prstGeom prst="rect">
              <a:avLst/>
            </a:prstGeom>
          </p:spPr>
        </p:pic>
        <p:pic>
          <p:nvPicPr>
            <p:cNvPr id="23" name="图片 22" descr="未标题-4-0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811884" y="1351478"/>
              <a:ext cx="1824990" cy="379730"/>
            </a:xfrm>
            <a:prstGeom prst="rect">
              <a:avLst/>
            </a:prstGeom>
          </p:spPr>
        </p:pic>
        <p:pic>
          <p:nvPicPr>
            <p:cNvPr id="57" name="图片 56" descr="/private/var/folders/hx/29xk1c8j605b5s0vkbsx0xyr0000gn/T/com.kingsoft.wpsoffice.mac/picturecompress_20240118224157/output_2.pngoutput_2"/>
            <p:cNvPicPr>
              <a:picLocks noChangeAspect="1"/>
            </p:cNvPicPr>
            <p:nvPr/>
          </p:nvPicPr>
          <p:blipFill>
            <a:blip r:embed="rId13">
              <a:alphaModFix amt="13000"/>
            </a:blip>
            <a:stretch>
              <a:fillRect/>
            </a:stretch>
          </p:blipFill>
          <p:spPr>
            <a:xfrm>
              <a:off x="11229975" y="402236"/>
              <a:ext cx="8270875" cy="3829685"/>
            </a:xfrm>
            <a:prstGeom prst="rect">
              <a:avLst/>
            </a:prstGeom>
          </p:spPr>
        </p:pic>
        <p:grpSp>
          <p:nvGrpSpPr>
            <p:cNvPr id="18" name="组合 17"/>
            <p:cNvGrpSpPr/>
            <p:nvPr/>
          </p:nvGrpSpPr>
          <p:grpSpPr>
            <a:xfrm>
              <a:off x="1183321" y="1416248"/>
              <a:ext cx="17102823" cy="7057390"/>
              <a:chOff x="1219200" y="419100"/>
              <a:chExt cx="17102823" cy="7057390"/>
            </a:xfrm>
          </p:grpSpPr>
          <p:pic>
            <p:nvPicPr>
              <p:cNvPr id="50" name="图片 49" descr="/private/var/folders/hx/29xk1c8j605b5s0vkbsx0xyr0000gn/T/com.kingsoft.wpsoffice.mac/picturecompress_20240118224157/output_5.pngoutput_5"/>
              <p:cNvPicPr>
                <a:picLocks noChangeAspect="1"/>
              </p:cNvPicPr>
              <p:nvPr/>
            </p:nvPicPr>
            <p:blipFill>
              <a:blip r:embed="rId14">
                <a:alphaModFix amt="15000"/>
              </a:blip>
              <a:stretch>
                <a:fillRect/>
              </a:stretch>
            </p:blipFill>
            <p:spPr>
              <a:xfrm>
                <a:off x="6477000" y="419100"/>
                <a:ext cx="4321810" cy="2000885"/>
              </a:xfrm>
              <a:prstGeom prst="rect">
                <a:avLst/>
              </a:prstGeom>
            </p:spPr>
          </p:pic>
          <p:grpSp>
            <p:nvGrpSpPr>
              <p:cNvPr id="3" name="组合 2"/>
              <p:cNvGrpSpPr/>
              <p:nvPr/>
            </p:nvGrpSpPr>
            <p:grpSpPr>
              <a:xfrm>
                <a:off x="1219200" y="1257300"/>
                <a:ext cx="17102823" cy="6219190"/>
                <a:chOff x="1219200" y="1257300"/>
                <a:chExt cx="17102823" cy="6219190"/>
              </a:xfrm>
            </p:grpSpPr>
            <p:pic>
              <p:nvPicPr>
                <p:cNvPr id="47" name="图片 46" descr="/private/var/folders/hx/29xk1c8j605b5s0vkbsx0xyr0000gn/T/com.kingsoft.wpsoffice.mac/picturecompress_20240118224157/output_3.pngoutput_3"/>
                <p:cNvPicPr>
                  <a:picLocks noChangeAspect="1"/>
                </p:cNvPicPr>
                <p:nvPr/>
              </p:nvPicPr>
              <p:blipFill>
                <a:blip r:embed="rId15">
                  <a:alphaModFix amt="25000"/>
                </a:blip>
                <a:stretch>
                  <a:fillRect/>
                </a:stretch>
              </p:blipFill>
              <p:spPr>
                <a:xfrm>
                  <a:off x="10896600" y="1790700"/>
                  <a:ext cx="3641090" cy="1685925"/>
                </a:xfrm>
                <a:prstGeom prst="rect">
                  <a:avLst/>
                </a:prstGeom>
              </p:spPr>
            </p:pic>
            <p:pic>
              <p:nvPicPr>
                <p:cNvPr id="49" name="图片 48" descr="/private/var/folders/hx/29xk1c8j605b5s0vkbsx0xyr0000gn/T/com.kingsoft.wpsoffice.mac/picturecompress_20240118224157/output_4.pngoutput_4"/>
                <p:cNvPicPr>
                  <a:picLocks noChangeAspect="1"/>
                </p:cNvPicPr>
                <p:nvPr/>
              </p:nvPicPr>
              <p:blipFill>
                <a:blip r:embed="rId13">
                  <a:alphaModFix amt="13000"/>
                </a:blip>
                <a:stretch>
                  <a:fillRect/>
                </a:stretch>
              </p:blipFill>
              <p:spPr>
                <a:xfrm>
                  <a:off x="1600200" y="1562100"/>
                  <a:ext cx="5532120" cy="2560955"/>
                </a:xfrm>
                <a:prstGeom prst="rect">
                  <a:avLst/>
                </a:prstGeom>
              </p:spPr>
            </p:pic>
            <p:pic>
              <p:nvPicPr>
                <p:cNvPr id="53" name="图片 52" descr="/private/var/folders/hx/29xk1c8j605b5s0vkbsx0xyr0000gn/T/com.kingsoft.wpsoffice.mac/picturecompress_20240118224157/output_6.pngoutput_6"/>
                <p:cNvPicPr>
                  <a:picLocks noChangeAspect="1"/>
                </p:cNvPicPr>
                <p:nvPr/>
              </p:nvPicPr>
              <p:blipFill>
                <a:blip r:embed="rId8"/>
                <a:stretch>
                  <a:fillRect/>
                </a:stretch>
              </p:blipFill>
              <p:spPr>
                <a:xfrm>
                  <a:off x="4191000" y="2247900"/>
                  <a:ext cx="3691255" cy="1708785"/>
                </a:xfrm>
                <a:prstGeom prst="rect">
                  <a:avLst/>
                </a:prstGeom>
              </p:spPr>
            </p:pic>
            <p:pic>
              <p:nvPicPr>
                <p:cNvPr id="8" name="图片 7" descr="/private/var/folders/hx/29xk1c8j605b5s0vkbsx0xyr0000gn/T/com.kingsoft.wpsoffice.mac/picturecompress_20240118224157/output_12.pngoutput_12"/>
                <p:cNvPicPr>
                  <a:picLocks noChangeAspect="1"/>
                </p:cNvPicPr>
                <p:nvPr/>
              </p:nvPicPr>
              <p:blipFill>
                <a:blip r:embed="rId16"/>
                <a:stretch>
                  <a:fillRect/>
                </a:stretch>
              </p:blipFill>
              <p:spPr>
                <a:xfrm>
                  <a:off x="4191000" y="4991100"/>
                  <a:ext cx="2352040" cy="2485390"/>
                </a:xfrm>
                <a:prstGeom prst="rect">
                  <a:avLst/>
                </a:prstGeom>
              </p:spPr>
            </p:pic>
            <p:pic>
              <p:nvPicPr>
                <p:cNvPr id="11" name="图片 10" descr="/private/var/folders/hx/29xk1c8j605b5s0vkbsx0xyr0000gn/T/com.kingsoft.wpsoffice.mac/picturecompress_20240118224157/output_13.pngoutput_13"/>
                <p:cNvPicPr>
                  <a:picLocks noChangeAspect="1"/>
                </p:cNvPicPr>
                <p:nvPr/>
              </p:nvPicPr>
              <p:blipFill>
                <a:blip r:embed="rId17"/>
                <a:stretch>
                  <a:fillRect/>
                </a:stretch>
              </p:blipFill>
              <p:spPr>
                <a:xfrm>
                  <a:off x="8991600" y="2781300"/>
                  <a:ext cx="2145665" cy="2154555"/>
                </a:xfrm>
                <a:prstGeom prst="rect">
                  <a:avLst/>
                </a:prstGeom>
              </p:spPr>
            </p:pic>
            <p:sp>
              <p:nvSpPr>
                <p:cNvPr id="30" name="文本框 29"/>
                <p:cNvSpPr txBox="1"/>
                <p:nvPr/>
              </p:nvSpPr>
              <p:spPr>
                <a:xfrm flipH="1">
                  <a:off x="6629400" y="3016250"/>
                  <a:ext cx="2086610" cy="954107"/>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根据司法部要求</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脱钩改制，</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名称变更为“北京市</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环球律师事务所” </a:t>
                  </a:r>
                </a:p>
              </p:txBody>
            </p:sp>
            <p:sp>
              <p:nvSpPr>
                <p:cNvPr id="32" name="文本框 31"/>
                <p:cNvSpPr txBox="1"/>
                <p:nvPr/>
              </p:nvSpPr>
              <p:spPr>
                <a:xfrm flipH="1">
                  <a:off x="9067800" y="1790700"/>
                  <a:ext cx="2045336" cy="738664"/>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设立</a:t>
                  </a:r>
                </a:p>
                <a:p>
                  <a:r>
                    <a:rPr sz="1400" spc="110" dirty="0" err="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北京</a:t>
                  </a:r>
                  <a:r>
                    <a:rPr lang="zh-CN" altLang="en-US"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市</a:t>
                  </a:r>
                  <a:r>
                    <a:rPr sz="1400" spc="110" dirty="0" err="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环球（深圳</a:t>
                  </a:r>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律师事务所</a:t>
                  </a:r>
                </a:p>
              </p:txBody>
            </p:sp>
            <p:sp>
              <p:nvSpPr>
                <p:cNvPr id="35" name="文本框 34"/>
                <p:cNvSpPr txBox="1"/>
                <p:nvPr/>
              </p:nvSpPr>
              <p:spPr>
                <a:xfrm flipH="1">
                  <a:off x="11506200" y="3293109"/>
                  <a:ext cx="2229485" cy="738664"/>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环球律师事务所</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与昊理文律师事务所</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共同宣布业务合并</a:t>
                  </a:r>
                </a:p>
              </p:txBody>
            </p:sp>
            <p:sp>
              <p:nvSpPr>
                <p:cNvPr id="38" name="文本框 37"/>
                <p:cNvSpPr txBox="1"/>
                <p:nvPr/>
              </p:nvSpPr>
              <p:spPr>
                <a:xfrm flipH="1">
                  <a:off x="13792199" y="1257300"/>
                  <a:ext cx="2025647" cy="738664"/>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设立</a:t>
                  </a:r>
                </a:p>
                <a:p>
                  <a:r>
                    <a:rPr sz="1400" spc="110" dirty="0" err="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北京</a:t>
                  </a:r>
                  <a:r>
                    <a:rPr lang="zh-CN" altLang="en-US"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市</a:t>
                  </a:r>
                  <a:r>
                    <a:rPr sz="1400" spc="110" dirty="0" err="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a:t>
                  </a:r>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成都</a:t>
                  </a:r>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律师事务所</a:t>
                  </a:r>
                </a:p>
              </p:txBody>
            </p:sp>
            <p:sp>
              <p:nvSpPr>
                <p:cNvPr id="41" name="文本框 40"/>
                <p:cNvSpPr txBox="1"/>
                <p:nvPr/>
              </p:nvSpPr>
              <p:spPr>
                <a:xfrm flipH="1">
                  <a:off x="16015703" y="3825875"/>
                  <a:ext cx="2306320" cy="689610"/>
                </a:xfrm>
                <a:prstGeom prst="rect">
                  <a:avLst/>
                </a:prstGeom>
                <a:noFill/>
              </p:spPr>
              <p:txBody>
                <a:bodyPr wrap="square" rtlCol="0">
                  <a:noAutofit/>
                </a:bodyPr>
                <a:lstStyle/>
                <a:p>
                  <a:pPr>
                    <a:lnSpc>
                      <a:spcPct val="120000"/>
                    </a:lnSpc>
                  </a:pPr>
                  <a:r>
                    <a:rPr sz="16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环球律师事务所</a:t>
                  </a:r>
                </a:p>
                <a:p>
                  <a:pPr>
                    <a:lnSpc>
                      <a:spcPct val="120000"/>
                    </a:lnSpc>
                  </a:pPr>
                  <a:r>
                    <a:rPr sz="16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45周年</a:t>
                  </a:r>
                </a:p>
              </p:txBody>
            </p:sp>
            <p:cxnSp>
              <p:nvCxnSpPr>
                <p:cNvPr id="14" name="直接连接符 13"/>
                <p:cNvCxnSpPr/>
                <p:nvPr/>
              </p:nvCxnSpPr>
              <p:spPr>
                <a:xfrm>
                  <a:off x="1219200" y="2171700"/>
                  <a:ext cx="0" cy="5263515"/>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pic>
              <p:nvPicPr>
                <p:cNvPr id="9" name="图片 8" descr="/private/var/folders/hx/29xk1c8j605b5s0vkbsx0xyr0000gn/T/com.kingsoft.wpsoffice.mac/picturecompress_20240118224157/output_16.pngoutput_16"/>
                <p:cNvPicPr>
                  <a:picLocks noChangeAspect="1"/>
                </p:cNvPicPr>
                <p:nvPr/>
              </p:nvPicPr>
              <p:blipFill>
                <a:blip r:embed="rId18"/>
                <a:stretch>
                  <a:fillRect/>
                </a:stretch>
              </p:blipFill>
              <p:spPr>
                <a:xfrm>
                  <a:off x="6629400" y="4159250"/>
                  <a:ext cx="2075815" cy="1669415"/>
                </a:xfrm>
                <a:prstGeom prst="rect">
                  <a:avLst/>
                </a:prstGeom>
              </p:spPr>
            </p:pic>
            <p:cxnSp>
              <p:nvCxnSpPr>
                <p:cNvPr id="21" name="直接连接符 20"/>
                <p:cNvCxnSpPr/>
                <p:nvPr/>
              </p:nvCxnSpPr>
              <p:spPr>
                <a:xfrm>
                  <a:off x="8991600" y="1421765"/>
                  <a:ext cx="0" cy="3604895"/>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a:off x="6553200" y="2628900"/>
                  <a:ext cx="0" cy="3839210"/>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cxnSp>
              <p:nvCxnSpPr>
                <p:cNvPr id="34" name="直接连接符 33"/>
                <p:cNvCxnSpPr/>
                <p:nvPr/>
              </p:nvCxnSpPr>
              <p:spPr>
                <a:xfrm>
                  <a:off x="15863303" y="3140075"/>
                  <a:ext cx="0" cy="1316355"/>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cxnSp>
              <p:nvCxnSpPr>
                <p:cNvPr id="40" name="直接连接符 39"/>
                <p:cNvCxnSpPr/>
                <p:nvPr/>
              </p:nvCxnSpPr>
              <p:spPr>
                <a:xfrm>
                  <a:off x="11353800" y="2857500"/>
                  <a:ext cx="0" cy="1675765"/>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flipH="1">
                  <a:off x="4114800" y="3848100"/>
                  <a:ext cx="1626236" cy="738664"/>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设立</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环球律师事务所</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上海分所</a:t>
                  </a:r>
                </a:p>
              </p:txBody>
            </p:sp>
            <p:pic>
              <p:nvPicPr>
                <p:cNvPr id="2" name="图片 1" descr="未标题-4-0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71600" y="2171700"/>
                  <a:ext cx="786765" cy="313690"/>
                </a:xfrm>
                <a:prstGeom prst="rect">
                  <a:avLst/>
                </a:prstGeom>
              </p:spPr>
            </p:pic>
            <p:pic>
              <p:nvPicPr>
                <p:cNvPr id="7" name="图片 6" descr="未标题-4-04"/>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91000" y="3467100"/>
                  <a:ext cx="1586865" cy="324485"/>
                </a:xfrm>
                <a:prstGeom prst="rect">
                  <a:avLst/>
                </a:prstGeom>
              </p:spPr>
            </p:pic>
            <p:pic>
              <p:nvPicPr>
                <p:cNvPr id="12" name="图片 11" descr="未标题-4-05"/>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05600" y="2618105"/>
                  <a:ext cx="1549400" cy="269240"/>
                </a:xfrm>
                <a:prstGeom prst="rect">
                  <a:avLst/>
                </a:prstGeom>
              </p:spPr>
            </p:pic>
            <p:pic>
              <p:nvPicPr>
                <p:cNvPr id="17" name="图片 16" descr="未标题-4-07"/>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582400" y="2781300"/>
                  <a:ext cx="1656715" cy="461010"/>
                </a:xfrm>
                <a:prstGeom prst="rect">
                  <a:avLst/>
                </a:prstGeom>
              </p:spPr>
            </p:pic>
            <p:pic>
              <p:nvPicPr>
                <p:cNvPr id="20" name="图片 19" descr="未标题-4-06"/>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144000" y="1416050"/>
                  <a:ext cx="1430020" cy="302260"/>
                </a:xfrm>
                <a:prstGeom prst="rect">
                  <a:avLst/>
                </a:prstGeom>
              </p:spPr>
            </p:pic>
            <p:cxnSp>
              <p:nvCxnSpPr>
                <p:cNvPr id="15" name="直接连接符 14"/>
                <p:cNvCxnSpPr/>
                <p:nvPr/>
              </p:nvCxnSpPr>
              <p:spPr>
                <a:xfrm>
                  <a:off x="4038600" y="3467100"/>
                  <a:ext cx="0" cy="3923665"/>
                </a:xfrm>
                <a:prstGeom prst="line">
                  <a:avLst/>
                </a:prstGeom>
                <a:ln w="9525" cap="flat" cmpd="sng">
                  <a:solidFill>
                    <a:srgbClr val="B9997D"/>
                  </a:solidFill>
                  <a:prstDash val="solid"/>
                  <a:headEnd type="none"/>
                  <a:tailEnd type="none"/>
                </a:ln>
              </p:spPr>
              <p:style>
                <a:lnRef idx="2">
                  <a:schemeClr val="accent1"/>
                </a:lnRef>
                <a:fillRef idx="0">
                  <a:srgbClr val="FFFFFF"/>
                </a:fillRef>
                <a:effectRef idx="0">
                  <a:srgbClr val="FFFFFF"/>
                </a:effectRef>
                <a:fontRef idx="minor">
                  <a:schemeClr val="tx1"/>
                </a:fontRef>
              </p:style>
            </p:cxnSp>
            <p:pic>
              <p:nvPicPr>
                <p:cNvPr id="5" name="图片 4" descr="未标题-4-02"/>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71600" y="3771900"/>
                  <a:ext cx="1424305" cy="404495"/>
                </a:xfrm>
                <a:prstGeom prst="rect">
                  <a:avLst/>
                </a:prstGeom>
              </p:spPr>
            </p:pic>
            <p:sp>
              <p:nvSpPr>
                <p:cNvPr id="25" name="文本框 24"/>
                <p:cNvSpPr txBox="1"/>
                <p:nvPr/>
              </p:nvSpPr>
              <p:spPr>
                <a:xfrm flipH="1">
                  <a:off x="1295397" y="5995670"/>
                  <a:ext cx="2164079" cy="738664"/>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根据司法部要求，</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名称变更为</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“环球律师事务所”</a:t>
                  </a:r>
                </a:p>
              </p:txBody>
            </p:sp>
            <p:pic>
              <p:nvPicPr>
                <p:cNvPr id="6" name="图片 5" descr="未标题-4-03"/>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371600" y="5600700"/>
                  <a:ext cx="1343660" cy="302895"/>
                </a:xfrm>
                <a:prstGeom prst="rect">
                  <a:avLst/>
                </a:prstGeom>
              </p:spPr>
            </p:pic>
            <p:pic>
              <p:nvPicPr>
                <p:cNvPr id="37" name="图片 36" descr="未标题-4-09"/>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6091903" y="3275330"/>
                  <a:ext cx="1471295" cy="516255"/>
                </a:xfrm>
                <a:prstGeom prst="rect">
                  <a:avLst/>
                </a:prstGeom>
              </p:spPr>
            </p:pic>
            <p:sp>
              <p:nvSpPr>
                <p:cNvPr id="24" name="文本框 23"/>
                <p:cNvSpPr txBox="1"/>
                <p:nvPr>
                  <p:custDataLst>
                    <p:tags r:id="rId1"/>
                  </p:custDataLst>
                </p:nvPr>
              </p:nvSpPr>
              <p:spPr>
                <a:xfrm flipH="1">
                  <a:off x="1295400" y="2550161"/>
                  <a:ext cx="1952625" cy="954107"/>
                </a:xfrm>
                <a:prstGeom prst="rect">
                  <a:avLst/>
                </a:prstGeom>
                <a:noFill/>
              </p:spPr>
              <p:txBody>
                <a:bodyPr wrap="square" rtlCol="0">
                  <a:sp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中国国际贸易</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促进委员会</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设立了法律顾问处</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即环球的前身</a:t>
                  </a:r>
                </a:p>
              </p:txBody>
            </p:sp>
            <p:sp>
              <p:nvSpPr>
                <p:cNvPr id="26" name="文本框 25"/>
                <p:cNvSpPr txBox="1"/>
                <p:nvPr>
                  <p:custDataLst>
                    <p:tags r:id="rId2"/>
                  </p:custDataLst>
                </p:nvPr>
              </p:nvSpPr>
              <p:spPr>
                <a:xfrm flipH="1">
                  <a:off x="1295400" y="4229100"/>
                  <a:ext cx="2475865" cy="927735"/>
                </a:xfrm>
                <a:prstGeom prst="rect">
                  <a:avLst/>
                </a:prstGeom>
                <a:noFill/>
              </p:spPr>
              <p:txBody>
                <a:bodyPr wrap="square" rtlCol="0">
                  <a:noAutofit/>
                </a:bodyPr>
                <a:lstStyle/>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经司法部批准，</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贸促会将法律顾问处</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更名为</a:t>
                  </a:r>
                </a:p>
                <a:p>
                  <a:r>
                    <a:rPr sz="1400" spc="11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“中国环球律师事务所”</a:t>
                  </a:r>
                </a:p>
              </p:txBody>
            </p:sp>
          </p:grpSp>
        </p:grpSp>
      </p:grpSp>
      <p:sp>
        <p:nvSpPr>
          <p:cNvPr id="22" name="文本占位符 21"/>
          <p:cNvSpPr>
            <a:spLocks noGrp="1"/>
          </p:cNvSpPr>
          <p:nvPr>
            <p:ph type="body" idx="13"/>
          </p:nvPr>
        </p:nvSpPr>
        <p:spPr/>
        <p:txBody>
          <a:bodyPr/>
          <a:lstStyle/>
          <a:p>
            <a:r>
              <a:rPr lang="zh-CN" altLang="en-US" dirty="0">
                <a:latin typeface="楷体" panose="02010609060101010101" pitchFamily="49" charset="-122"/>
                <a:ea typeface="楷体" panose="02010609060101010101" pitchFamily="49" charset="-122"/>
              </a:rPr>
              <a:t>环球概况</a:t>
            </a:r>
          </a:p>
        </p:txBody>
      </p:sp>
      <p:pic>
        <p:nvPicPr>
          <p:cNvPr id="19" name="图片 18" descr="/private/var/folders/hx/29xk1c8j605b5s0vkbsx0xyr0000gn/T/com.kingsoft.wpsoffice.mac/picturecompress_20240222170715/output_1.pngoutput_1"/>
          <p:cNvPicPr>
            <a:picLocks noChangeAspect="1"/>
          </p:cNvPicPr>
          <p:nvPr/>
        </p:nvPicPr>
        <p:blipFill>
          <a:blip r:embed="rId35"/>
          <a:stretch>
            <a:fillRect/>
          </a:stretch>
        </p:blipFill>
        <p:spPr>
          <a:xfrm>
            <a:off x="13552487" y="3102059"/>
            <a:ext cx="2395220" cy="241871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2.3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权利归属的风险</a:t>
            </a:r>
          </a:p>
        </p:txBody>
      </p:sp>
      <p:sp>
        <p:nvSpPr>
          <p:cNvPr id="9" name="文本框 8"/>
          <p:cNvSpPr txBox="1"/>
          <p:nvPr/>
        </p:nvSpPr>
        <p:spPr>
          <a:xfrm>
            <a:off x="1891345" y="2356935"/>
            <a:ext cx="12763501" cy="6373348"/>
          </a:xfrm>
          <a:prstGeom prst="rect">
            <a:avLst/>
          </a:prstGeom>
          <a:noFill/>
        </p:spPr>
        <p:txBody>
          <a:bodyPr wrap="square" rtlCol="0">
            <a:spAutoFit/>
          </a:bodyPr>
          <a:lstStyle/>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人员流动；</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合作或委托开发；</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通用技术的归属；</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权利共有：没有约定清楚，会有风险；</a:t>
            </a:r>
            <a:endParaRPr lang="en-US" altLang="zh-CN" sz="2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后续研发成果的归属及使用：技术发展会保持延续性，在协同创新成果基础上二次开发的成果会影响在先成果的市场价值。</a:t>
            </a:r>
          </a:p>
          <a:p>
            <a:pPr marL="342900" indent="-342900" fontAlgn="auto">
              <a:lnSpc>
                <a:spcPct val="200000"/>
              </a:lnSpc>
              <a:buFont typeface="Wingdings" panose="05000000000000000000" charset="0"/>
              <a:buChar char="n"/>
            </a:pPr>
            <a:r>
              <a:rPr lang="zh-CN" altLang="en-US" sz="2600" b="1" dirty="0">
                <a:solidFill>
                  <a:srgbClr val="083A81"/>
                </a:solidFill>
                <a:latin typeface="微软雅黑" panose="020B0503020204020204" pitchFamily="34" charset="-122"/>
                <a:ea typeface="微软雅黑" panose="020B0503020204020204" pitchFamily="34" charset="-122"/>
              </a:rPr>
              <a:t>合规建议：</a:t>
            </a:r>
            <a:r>
              <a:rPr lang="zh-CN" altLang="en-US" sz="2600" dirty="0">
                <a:solidFill>
                  <a:srgbClr val="083A81"/>
                </a:solidFill>
                <a:latin typeface="微软雅黑" panose="020B0503020204020204" pitchFamily="34" charset="-122"/>
                <a:ea typeface="微软雅黑" panose="020B0503020204020204" pitchFamily="34" charset="-122"/>
              </a:rPr>
              <a:t>一般通过尽职调查发现潜在风险；</a:t>
            </a:r>
            <a:endParaRPr lang="en-US" altLang="zh-CN" sz="2600" dirty="0">
              <a:solidFill>
                <a:srgbClr val="083A81"/>
              </a:solidFill>
              <a:latin typeface="微软雅黑" panose="020B0503020204020204" pitchFamily="34" charset="-122"/>
              <a:ea typeface="微软雅黑" panose="020B0503020204020204" pitchFamily="34" charset="-122"/>
            </a:endParaRPr>
          </a:p>
          <a:p>
            <a:pPr fontAlgn="auto">
              <a:lnSpc>
                <a:spcPct val="200000"/>
              </a:lnSpc>
            </a:pPr>
            <a:r>
              <a:rPr lang="zh-CN" altLang="en-US" sz="2600" dirty="0">
                <a:solidFill>
                  <a:schemeClr val="tx2"/>
                </a:solidFill>
                <a:latin typeface="微软雅黑" panose="020B0503020204020204" pitchFamily="34" charset="-122"/>
                <a:ea typeface="微软雅黑" panose="020B0503020204020204" pitchFamily="34" charset="-122"/>
              </a:rPr>
              <a:t>                   一般</a:t>
            </a:r>
            <a:r>
              <a:rPr kumimoji="1" lang="zh-CN" altLang="en-US" sz="2600" dirty="0">
                <a:solidFill>
                  <a:schemeClr val="tx2"/>
                </a:solidFill>
                <a:latin typeface="微软雅黑" panose="020B0503020204020204" pitchFamily="34" charset="-122"/>
                <a:ea typeface="微软雅黑" panose="020B0503020204020204" pitchFamily="34" charset="-122"/>
              </a:rPr>
              <a:t>事先约定相关权属</a:t>
            </a:r>
            <a:r>
              <a:rPr kumimoji="1" lang="en-US" altLang="zh-CN" sz="2600" dirty="0">
                <a:solidFill>
                  <a:schemeClr val="tx2"/>
                </a:solidFill>
                <a:latin typeface="微软雅黑" panose="020B0503020204020204" pitchFamily="34" charset="-122"/>
                <a:ea typeface="微软雅黑" panose="020B0503020204020204" pitchFamily="34" charset="-122"/>
              </a:rPr>
              <a:t>/</a:t>
            </a:r>
            <a:r>
              <a:rPr kumimoji="1" lang="zh-CN" altLang="en-US" sz="2600" dirty="0">
                <a:solidFill>
                  <a:schemeClr val="tx2"/>
                </a:solidFill>
                <a:latin typeface="微软雅黑" panose="020B0503020204020204" pitchFamily="34" charset="-122"/>
                <a:ea typeface="微软雅黑" panose="020B0503020204020204" pitchFamily="34" charset="-122"/>
              </a:rPr>
              <a:t>后续研发的决策权</a:t>
            </a:r>
            <a:r>
              <a:rPr lang="zh-CN" altLang="en-US" sz="2600" dirty="0">
                <a:solidFill>
                  <a:srgbClr val="083A81"/>
                </a:solidFill>
                <a:latin typeface="微软雅黑" panose="020B0503020204020204" pitchFamily="34" charset="-122"/>
                <a:ea typeface="微软雅黑" panose="020B0503020204020204" pitchFamily="34" charset="-122"/>
              </a:rPr>
              <a:t>。</a:t>
            </a:r>
          </a:p>
        </p:txBody>
      </p:sp>
      <p:pic>
        <p:nvPicPr>
          <p:cNvPr id="2" name="图片 1" descr="e06857808b92c624f18e5c2533115c3"/>
          <p:cNvPicPr>
            <a:picLocks noChangeAspect="1"/>
          </p:cNvPicPr>
          <p:nvPr/>
        </p:nvPicPr>
        <p:blipFill>
          <a:blip r:embed="rId2"/>
          <a:stretch>
            <a:fillRect/>
          </a:stretch>
        </p:blipFill>
        <p:spPr>
          <a:xfrm>
            <a:off x="685800" y="342900"/>
            <a:ext cx="2305050" cy="514350"/>
          </a:xfrm>
          <a:prstGeom prst="rect">
            <a:avLst/>
          </a:prstGeom>
        </p:spPr>
      </p:pic>
    </p:spTree>
    <p:extLst>
      <p:ext uri="{BB962C8B-B14F-4D97-AF65-F5344CB8AC3E}">
        <p14:creationId xmlns:p14="http://schemas.microsoft.com/office/powerpoint/2010/main" val="62598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2.4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职务发明奖励及署名风险</a:t>
            </a:r>
          </a:p>
        </p:txBody>
      </p:sp>
      <p:sp>
        <p:nvSpPr>
          <p:cNvPr id="8" name="文本框 7"/>
          <p:cNvSpPr txBox="1"/>
          <p:nvPr/>
        </p:nvSpPr>
        <p:spPr>
          <a:xfrm>
            <a:off x="1752600" y="2628900"/>
            <a:ext cx="4904740" cy="58356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职务发明奖酬、署名风险：</a:t>
            </a:r>
          </a:p>
        </p:txBody>
      </p:sp>
      <p:sp>
        <p:nvSpPr>
          <p:cNvPr id="9" name="文本框 8"/>
          <p:cNvSpPr txBox="1"/>
          <p:nvPr/>
        </p:nvSpPr>
        <p:spPr>
          <a:xfrm>
            <a:off x="1752600" y="2639008"/>
            <a:ext cx="11038205" cy="6681124"/>
          </a:xfrm>
          <a:prstGeom prst="rect">
            <a:avLst/>
          </a:prstGeom>
          <a:noFill/>
        </p:spPr>
        <p:txBody>
          <a:bodyPr wrap="square" rtlCol="0">
            <a:spAutoFit/>
          </a:bodyPr>
          <a:lstStyle/>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发明人或者设计人有权获得奖励报酬；</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约定优先，法定兜底；</a:t>
            </a:r>
            <a:endParaRPr lang="en-US" altLang="zh-CN" sz="2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发明人的署名、权利人的署名（包括署名顺序）；</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离职人员的奖励报酬。</a:t>
            </a:r>
          </a:p>
          <a:p>
            <a:pPr marL="342900" indent="-342900" fontAlgn="auto">
              <a:lnSpc>
                <a:spcPct val="200000"/>
              </a:lnSpc>
              <a:buFont typeface="Wingdings" panose="05000000000000000000" charset="0"/>
              <a:buChar char="n"/>
            </a:pPr>
            <a:r>
              <a:rPr lang="zh-CN" altLang="en-US" sz="2600" b="1" dirty="0">
                <a:solidFill>
                  <a:srgbClr val="083A81"/>
                </a:solidFill>
                <a:latin typeface="微软雅黑" panose="020B0503020204020204" pitchFamily="34" charset="-122"/>
                <a:ea typeface="微软雅黑" panose="020B0503020204020204" pitchFamily="34" charset="-122"/>
              </a:rPr>
              <a:t>合规建议：</a:t>
            </a:r>
            <a:r>
              <a:rPr lang="zh-CN" altLang="en-US" sz="2600" dirty="0">
                <a:solidFill>
                  <a:srgbClr val="083A81"/>
                </a:solidFill>
                <a:latin typeface="微软雅黑" panose="020B0503020204020204" pitchFamily="34" charset="-122"/>
                <a:ea typeface="微软雅黑" panose="020B0503020204020204" pitchFamily="34" charset="-122"/>
              </a:rPr>
              <a:t>一般通过尽职调查发现风险；</a:t>
            </a:r>
            <a:endParaRPr lang="en-US" altLang="zh-CN" sz="2600" dirty="0">
              <a:solidFill>
                <a:srgbClr val="083A81"/>
              </a:solidFill>
              <a:latin typeface="微软雅黑" panose="020B0503020204020204" pitchFamily="34" charset="-122"/>
              <a:ea typeface="微软雅黑" panose="020B0503020204020204" pitchFamily="34" charset="-122"/>
            </a:endParaRPr>
          </a:p>
          <a:p>
            <a:pPr fontAlgn="auto">
              <a:lnSpc>
                <a:spcPct val="200000"/>
              </a:lnSpc>
            </a:pPr>
            <a:r>
              <a:rPr lang="en-US" altLang="zh-CN" sz="2600" dirty="0">
                <a:solidFill>
                  <a:srgbClr val="083A81"/>
                </a:solidFill>
                <a:latin typeface="微软雅黑" panose="020B0503020204020204" pitchFamily="34" charset="-122"/>
                <a:ea typeface="微软雅黑" panose="020B0503020204020204" pitchFamily="34" charset="-122"/>
              </a:rPr>
              <a:t>                   </a:t>
            </a:r>
            <a:r>
              <a:rPr lang="zh-CN" altLang="en-US" sz="2600" dirty="0">
                <a:solidFill>
                  <a:srgbClr val="083A81"/>
                </a:solidFill>
                <a:latin typeface="微软雅黑" panose="020B0503020204020204" pitchFamily="34" charset="-122"/>
                <a:ea typeface="微软雅黑" panose="020B0503020204020204" pitchFamily="34" charset="-122"/>
              </a:rPr>
              <a:t>入职或技术研发前按照相关规定签署相关协议，提前做好约定。</a:t>
            </a:r>
            <a:endParaRPr lang="en-US" altLang="zh-CN" sz="2600" dirty="0">
              <a:solidFill>
                <a:srgbClr val="083A81"/>
              </a:solidFill>
              <a:latin typeface="微软雅黑" panose="020B0503020204020204" pitchFamily="34" charset="-122"/>
              <a:ea typeface="微软雅黑" panose="020B0503020204020204" pitchFamily="34" charset="-122"/>
            </a:endParaRPr>
          </a:p>
          <a:p>
            <a:pPr algn="just" defTabSz="1828800">
              <a:lnSpc>
                <a:spcPct val="200000"/>
              </a:lnSpc>
              <a:spcAft>
                <a:spcPts val="2400"/>
              </a:spcAft>
            </a:pPr>
            <a:endParaRPr kumimoji="1" lang="en-US" altLang="zh-CN" sz="2600" dirty="0">
              <a:solidFill>
                <a:schemeClr val="tx2"/>
              </a:solidFill>
              <a:latin typeface="微软雅黑" panose="020B0503020204020204" pitchFamily="34" charset="-122"/>
              <a:ea typeface="微软雅黑" panose="020B0503020204020204" pitchFamily="34" charset="-122"/>
            </a:endParaRPr>
          </a:p>
          <a:p>
            <a:pPr algn="just" defTabSz="1828800">
              <a:lnSpc>
                <a:spcPct val="200000"/>
              </a:lnSpc>
              <a:spcAft>
                <a:spcPts val="2400"/>
              </a:spcAft>
            </a:pPr>
            <a:r>
              <a:rPr kumimoji="1" lang="en-US" altLang="zh-CN" sz="2600" dirty="0">
                <a:solidFill>
                  <a:schemeClr val="tx2"/>
                </a:solidFill>
                <a:latin typeface="微软雅黑" panose="020B0503020204020204" pitchFamily="34" charset="-122"/>
                <a:ea typeface="微软雅黑" panose="020B0503020204020204" pitchFamily="34" charset="-122"/>
              </a:rPr>
              <a:t>                      </a:t>
            </a:r>
            <a:endParaRPr lang="zh-CN" altLang="en-US" sz="2600" dirty="0">
              <a:solidFill>
                <a:srgbClr val="083A81"/>
              </a:solidFill>
              <a:latin typeface="微软雅黑" panose="020B0503020204020204" pitchFamily="34" charset="-122"/>
              <a:ea typeface="微软雅黑" panose="020B0503020204020204" pitchFamily="34" charset="-122"/>
            </a:endParaRPr>
          </a:p>
        </p:txBody>
      </p:sp>
      <p:pic>
        <p:nvPicPr>
          <p:cNvPr id="2" name="图片 1" descr="e06857808b92c624f18e5c2533115c3"/>
          <p:cNvPicPr>
            <a:picLocks noChangeAspect="1"/>
          </p:cNvPicPr>
          <p:nvPr/>
        </p:nvPicPr>
        <p:blipFill>
          <a:blip r:embed="rId2"/>
          <a:stretch>
            <a:fillRect/>
          </a:stretch>
        </p:blipFill>
        <p:spPr>
          <a:xfrm>
            <a:off x="685800" y="342900"/>
            <a:ext cx="2305050" cy="514350"/>
          </a:xfrm>
          <a:prstGeom prst="rect">
            <a:avLst/>
          </a:prstGeom>
        </p:spPr>
      </p:pic>
    </p:spTree>
    <p:extLst>
      <p:ext uri="{BB962C8B-B14F-4D97-AF65-F5344CB8AC3E}">
        <p14:creationId xmlns:p14="http://schemas.microsoft.com/office/powerpoint/2010/main" val="775744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2.5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商业秘密纠纷风险</a:t>
            </a:r>
          </a:p>
        </p:txBody>
      </p:sp>
      <p:sp>
        <p:nvSpPr>
          <p:cNvPr id="8" name="文本框 7"/>
          <p:cNvSpPr txBox="1"/>
          <p:nvPr/>
        </p:nvSpPr>
        <p:spPr>
          <a:xfrm>
            <a:off x="1752600" y="2628900"/>
            <a:ext cx="4904740" cy="58356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商业秘密纠纷的风险：</a:t>
            </a:r>
          </a:p>
        </p:txBody>
      </p:sp>
      <p:sp>
        <p:nvSpPr>
          <p:cNvPr id="9" name="文本框 8"/>
          <p:cNvSpPr txBox="1"/>
          <p:nvPr/>
        </p:nvSpPr>
        <p:spPr>
          <a:xfrm>
            <a:off x="1715278" y="2757045"/>
            <a:ext cx="11038205" cy="4772910"/>
          </a:xfrm>
          <a:prstGeom prst="rect">
            <a:avLst/>
          </a:prstGeom>
          <a:noFill/>
        </p:spPr>
        <p:txBody>
          <a:bodyPr wrap="square" rtlCol="0">
            <a:spAutoFit/>
          </a:bodyPr>
          <a:lstStyle/>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技术交易洽谈前先签保密合同；</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合同履行、合同解除后保密条款依然有效；</a:t>
            </a:r>
          </a:p>
          <a:p>
            <a:pPr marL="342900" indent="-342900" fontAlgn="auto">
              <a:lnSpc>
                <a:spcPct val="200000"/>
              </a:lnSpc>
              <a:buFont typeface="Wingdings" panose="05000000000000000000" charset="0"/>
              <a:buChar char="n"/>
            </a:pPr>
            <a:r>
              <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rPr>
              <a:t>关注人员的流动引发的泄密风险。</a:t>
            </a:r>
          </a:p>
          <a:p>
            <a:pPr marL="342900" indent="-342900">
              <a:lnSpc>
                <a:spcPct val="200000"/>
              </a:lnSpc>
              <a:buFont typeface="Wingdings" panose="05000000000000000000" charset="0"/>
              <a:buChar char="n"/>
            </a:pPr>
            <a:r>
              <a:rPr lang="zh-CN" altLang="en-US" sz="2600" b="1" dirty="0">
                <a:solidFill>
                  <a:srgbClr val="083A81"/>
                </a:solidFill>
                <a:latin typeface="微软雅黑" panose="020B0503020204020204" pitchFamily="34" charset="-122"/>
                <a:ea typeface="微软雅黑" panose="020B0503020204020204" pitchFamily="34" charset="-122"/>
              </a:rPr>
              <a:t>合规建议：</a:t>
            </a:r>
            <a:r>
              <a:rPr lang="zh-CN" altLang="en-US" sz="2600" dirty="0">
                <a:solidFill>
                  <a:srgbClr val="083A81"/>
                </a:solidFill>
                <a:latin typeface="微软雅黑" panose="020B0503020204020204" pitchFamily="34" charset="-122"/>
                <a:ea typeface="微软雅黑" panose="020B0503020204020204" pitchFamily="34" charset="-122"/>
              </a:rPr>
              <a:t>做好商业秘密的信息、人员、系统的管理和防范，合规管理；</a:t>
            </a:r>
            <a:endParaRPr lang="en-US" altLang="zh-CN" sz="2600" dirty="0">
              <a:solidFill>
                <a:srgbClr val="083A81"/>
              </a:solidFill>
              <a:latin typeface="微软雅黑" panose="020B0503020204020204" pitchFamily="34" charset="-122"/>
              <a:ea typeface="微软雅黑" panose="020B0503020204020204" pitchFamily="34" charset="-122"/>
            </a:endParaRPr>
          </a:p>
          <a:p>
            <a:pPr>
              <a:lnSpc>
                <a:spcPct val="200000"/>
              </a:lnSpc>
            </a:pPr>
            <a:r>
              <a:rPr lang="en-US" altLang="zh-CN" sz="2600" dirty="0">
                <a:solidFill>
                  <a:srgbClr val="083A81"/>
                </a:solidFill>
                <a:latin typeface="微软雅黑" panose="020B0503020204020204" pitchFamily="34" charset="-122"/>
                <a:ea typeface="微软雅黑" panose="020B0503020204020204" pitchFamily="34" charset="-122"/>
              </a:rPr>
              <a:t>                    </a:t>
            </a:r>
            <a:r>
              <a:rPr lang="zh-CN" altLang="en-US" sz="2600" dirty="0">
                <a:solidFill>
                  <a:srgbClr val="083A81"/>
                </a:solidFill>
                <a:latin typeface="微软雅黑" panose="020B0503020204020204" pitchFamily="34" charset="-122"/>
                <a:ea typeface="微软雅黑" panose="020B0503020204020204" pitchFamily="34" charset="-122"/>
              </a:rPr>
              <a:t>后续的监管。</a:t>
            </a:r>
          </a:p>
          <a:p>
            <a:pPr marL="342900" indent="-342900" fontAlgn="auto">
              <a:lnSpc>
                <a:spcPct val="200000"/>
              </a:lnSpc>
              <a:buFont typeface="Wingdings" panose="05000000000000000000" charset="0"/>
              <a:buChar char="n"/>
            </a:pPr>
            <a:endParaRPr lang="zh-CN" altLang="en-US" sz="2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descr="e06857808b92c624f18e5c2533115c3"/>
          <p:cNvPicPr>
            <a:picLocks noChangeAspect="1"/>
          </p:cNvPicPr>
          <p:nvPr/>
        </p:nvPicPr>
        <p:blipFill>
          <a:blip r:embed="rId2"/>
          <a:stretch>
            <a:fillRect/>
          </a:stretch>
        </p:blipFill>
        <p:spPr>
          <a:xfrm>
            <a:off x="685800" y="342900"/>
            <a:ext cx="2305050" cy="514350"/>
          </a:xfrm>
          <a:prstGeom prst="rect">
            <a:avLst/>
          </a:prstGeom>
        </p:spPr>
      </p:pic>
    </p:spTree>
    <p:extLst>
      <p:ext uri="{BB962C8B-B14F-4D97-AF65-F5344CB8AC3E}">
        <p14:creationId xmlns:p14="http://schemas.microsoft.com/office/powerpoint/2010/main" val="374111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2.5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商业秘密纠纷风险</a:t>
            </a:r>
          </a:p>
        </p:txBody>
      </p:sp>
      <p:sp>
        <p:nvSpPr>
          <p:cNvPr id="3" name="文本框 2"/>
          <p:cNvSpPr txBox="1"/>
          <p:nvPr/>
        </p:nvSpPr>
        <p:spPr>
          <a:xfrm>
            <a:off x="1028700" y="3575050"/>
            <a:ext cx="6096000" cy="521970"/>
          </a:xfrm>
          <a:prstGeom prst="rect">
            <a:avLst/>
          </a:prstGeom>
          <a:noFill/>
        </p:spPr>
        <p:txBody>
          <a:bodyPr wrap="square" rtlCol="0">
            <a:spAutoFit/>
          </a:bodyPr>
          <a:lstStyle/>
          <a:p>
            <a:r>
              <a:rPr lang="zh-CN" altLang="en-US" sz="2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《中华人民共和国反不正当竞争法》</a:t>
            </a:r>
            <a:endParaRPr lang="en-US" altLang="zh-CN" sz="2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990601" y="4271010"/>
            <a:ext cx="14478000" cy="1308884"/>
          </a:xfrm>
          <a:prstGeom prst="rect">
            <a:avLst/>
          </a:prstGeom>
          <a:noFill/>
        </p:spPr>
        <p:txBody>
          <a:bodyPr wrap="square" rtlCol="0">
            <a:spAutoFit/>
          </a:bodyPr>
          <a:lstStyle/>
          <a:p>
            <a:pPr>
              <a:lnSpc>
                <a:spcPct val="150000"/>
              </a:lnSpc>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商业秘密是指企业所拥有的与研发、生产、经营相关的技术信息、经营信息等商业信息，</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有以下三个要件：</a:t>
            </a:r>
          </a:p>
        </p:txBody>
      </p:sp>
      <p:sp>
        <p:nvSpPr>
          <p:cNvPr id="7" name="文本框 6"/>
          <p:cNvSpPr txBox="1"/>
          <p:nvPr/>
        </p:nvSpPr>
        <p:spPr>
          <a:xfrm>
            <a:off x="1028698" y="6085205"/>
            <a:ext cx="15296515" cy="2030095"/>
          </a:xfrm>
          <a:prstGeom prst="rect">
            <a:avLst/>
          </a:prstGeom>
          <a:noFill/>
        </p:spPr>
        <p:txBody>
          <a:bodyPr wrap="square" rtlCol="0">
            <a:spAutoFit/>
          </a:bodyPr>
          <a:lstStyle/>
          <a:p>
            <a:pPr indent="0" fontAlgn="auto">
              <a:lnSpc>
                <a:spcPct val="150000"/>
              </a:lnSpc>
            </a:pPr>
            <a:r>
              <a:rPr lang="zh-CN" altLang="en-US"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1. 不为公众所知悉（别人不知道，就你知道）</a:t>
            </a:r>
            <a:r>
              <a:rPr lang="en-US" altLang="zh-CN"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秘密性</a:t>
            </a:r>
          </a:p>
          <a:p>
            <a:pPr indent="0" fontAlgn="auto">
              <a:lnSpc>
                <a:spcPct val="150000"/>
              </a:lnSpc>
            </a:pPr>
            <a:r>
              <a:rPr lang="zh-CN" altLang="en-US"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2. 具有商业价值（有用，能带来经济效益或者竞争力）</a:t>
            </a:r>
            <a:r>
              <a:rPr lang="en-US" altLang="zh-CN"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价值性</a:t>
            </a:r>
          </a:p>
          <a:p>
            <a:pPr indent="0" fontAlgn="auto">
              <a:lnSpc>
                <a:spcPct val="150000"/>
              </a:lnSpc>
            </a:pPr>
            <a:r>
              <a:rPr lang="zh-CN" altLang="en-US"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3. 经权利人采取相应保密措施（你不想让别人知道）</a:t>
            </a:r>
            <a:r>
              <a:rPr lang="en-US" altLang="zh-CN"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spc="100" dirty="0">
                <a:solidFill>
                  <a:srgbClr val="083A81"/>
                </a:solidFill>
                <a:uFillTx/>
                <a:latin typeface="微软雅黑" panose="020B0503020204020204" pitchFamily="34" charset="-122"/>
                <a:ea typeface="微软雅黑" panose="020B0503020204020204" pitchFamily="34" charset="-122"/>
                <a:cs typeface="微软雅黑" panose="020B0503020204020204" pitchFamily="34" charset="-122"/>
              </a:rPr>
              <a:t>保密性</a:t>
            </a:r>
          </a:p>
        </p:txBody>
      </p:sp>
      <p:pic>
        <p:nvPicPr>
          <p:cNvPr id="8" name="图片 7" descr="e06857808b92c624f18e5c2533115c3"/>
          <p:cNvPicPr>
            <a:picLocks noChangeAspect="1"/>
          </p:cNvPicPr>
          <p:nvPr/>
        </p:nvPicPr>
        <p:blipFill>
          <a:blip r:embed="rId2"/>
          <a:stretch>
            <a:fillRect/>
          </a:stretch>
        </p:blipFill>
        <p:spPr>
          <a:xfrm>
            <a:off x="685800" y="342900"/>
            <a:ext cx="2305050" cy="514350"/>
          </a:xfrm>
          <a:prstGeom prst="rect">
            <a:avLst/>
          </a:prstGeom>
        </p:spPr>
      </p:pic>
      <p:grpSp>
        <p:nvGrpSpPr>
          <p:cNvPr id="12" name="组合 11"/>
          <p:cNvGrpSpPr/>
          <p:nvPr/>
        </p:nvGrpSpPr>
        <p:grpSpPr>
          <a:xfrm>
            <a:off x="1143001" y="2171700"/>
            <a:ext cx="5791199" cy="1066800"/>
            <a:chOff x="13680" y="3900"/>
            <a:chExt cx="10711" cy="1606"/>
          </a:xfrm>
        </p:grpSpPr>
        <p:sp>
          <p:nvSpPr>
            <p:cNvPr id="10" name="矩形 9"/>
            <p:cNvSpPr/>
            <p:nvPr/>
          </p:nvSpPr>
          <p:spPr>
            <a:xfrm>
              <a:off x="13680" y="3900"/>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5386" y="4256"/>
              <a:ext cx="7440" cy="921"/>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什么是商业秘密</a:t>
              </a:r>
            </a:p>
          </p:txBody>
        </p:sp>
      </p:grpSp>
    </p:spTree>
    <p:extLst>
      <p:ext uri="{BB962C8B-B14F-4D97-AF65-F5344CB8AC3E}">
        <p14:creationId xmlns:p14="http://schemas.microsoft.com/office/powerpoint/2010/main" val="503864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2.5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商业秘密纠纷风险</a:t>
            </a:r>
          </a:p>
        </p:txBody>
      </p:sp>
      <p:sp>
        <p:nvSpPr>
          <p:cNvPr id="30" name="矩形: 圆角 29"/>
          <p:cNvSpPr/>
          <p:nvPr>
            <p:custDataLst>
              <p:tags r:id="rId1"/>
            </p:custDataLst>
          </p:nvPr>
        </p:nvSpPr>
        <p:spPr>
          <a:xfrm>
            <a:off x="2286000" y="4312589"/>
            <a:ext cx="4092738" cy="4683947"/>
          </a:xfrm>
          <a:prstGeom prst="roundRect">
            <a:avLst>
              <a:gd name="adj" fmla="val 6098"/>
            </a:avLst>
          </a:prstGeom>
          <a:solidFill>
            <a:srgbClr val="FFFFFF"/>
          </a:solidFill>
          <a:ln>
            <a:solidFill>
              <a:schemeClr val="accent1">
                <a:alpha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32765" tIns="702310" rIns="532765" bIns="453390"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sz="2000" dirty="0">
                <a:ln>
                  <a:noFill/>
                </a:ln>
                <a:solidFill>
                  <a:srgbClr val="262626"/>
                </a:solidFill>
                <a:effectLst/>
                <a:latin typeface="微软雅黑" panose="020B0503020204020204" pitchFamily="34" charset="-122"/>
                <a:ea typeface="微软雅黑" panose="020B0503020204020204" pitchFamily="34" charset="-122"/>
                <a:cs typeface="+mn-ea"/>
                <a:sym typeface="+mn-ea"/>
              </a:rPr>
              <a:t>利用科学技术知识、信息和经验获得的技术方案，包括但不限于设计、程序、公式、产品配方、制作工艺、制作方法、研发记录、实验数据、技术诀窍、技术图纸、编程规范、计算机软件源代码和有关文档等信息。</a:t>
            </a:r>
          </a:p>
        </p:txBody>
      </p:sp>
      <p:sp>
        <p:nvSpPr>
          <p:cNvPr id="15" name="标题"/>
          <p:cNvSpPr/>
          <p:nvPr>
            <p:custDataLst>
              <p:tags r:id="rId2"/>
            </p:custDataLst>
          </p:nvPr>
        </p:nvSpPr>
        <p:spPr>
          <a:xfrm>
            <a:off x="2831909" y="3857795"/>
            <a:ext cx="3001769" cy="90967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zh-CN" altLang="en-US" sz="2600" b="1" dirty="0">
                <a:solidFill>
                  <a:srgbClr val="FFFFFF"/>
                </a:solidFill>
                <a:uFillTx/>
                <a:latin typeface="微软雅黑" panose="020B0503020204020204" pitchFamily="34" charset="-122"/>
                <a:ea typeface="微软雅黑" panose="020B0503020204020204" pitchFamily="34" charset="-122"/>
                <a:cs typeface="+mn-ea"/>
                <a:sym typeface="+mn-ea"/>
              </a:rPr>
              <a:t>技术信息</a:t>
            </a:r>
          </a:p>
        </p:txBody>
      </p:sp>
      <p:sp>
        <p:nvSpPr>
          <p:cNvPr id="33" name="矩形: 圆角 32"/>
          <p:cNvSpPr/>
          <p:nvPr>
            <p:custDataLst>
              <p:tags r:id="rId3"/>
            </p:custDataLst>
          </p:nvPr>
        </p:nvSpPr>
        <p:spPr>
          <a:xfrm>
            <a:off x="6923478" y="4312589"/>
            <a:ext cx="4092738" cy="4683947"/>
          </a:xfrm>
          <a:prstGeom prst="roundRect">
            <a:avLst>
              <a:gd name="adj" fmla="val 6098"/>
            </a:avLst>
          </a:prstGeom>
          <a:solidFill>
            <a:srgbClr val="FFFFFF"/>
          </a:solidFill>
          <a:ln>
            <a:solidFill>
              <a:schemeClr val="accent2">
                <a:alpha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32422" tIns="701253" rIns="532422" bIns="455676"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sz="2000" kern="1200" dirty="0">
                <a:ln>
                  <a:noFill/>
                </a:ln>
                <a:solidFill>
                  <a:srgbClr val="262626"/>
                </a:solidFill>
                <a:effectLst/>
                <a:latin typeface="微软雅黑" panose="020B0503020204020204" pitchFamily="34" charset="-122"/>
                <a:ea typeface="微软雅黑" panose="020B0503020204020204" pitchFamily="34" charset="-122"/>
                <a:cs typeface="+mn-ea"/>
                <a:sym typeface="+mn-ea"/>
              </a:rPr>
              <a:t>与权利人经营活动有关的各类信息，包括但不限于管理诀窍、客户名单、员工信息、货源情报、产销策略、财务数据、库存数据、战略规划、采购价格、利润模式、招投标中的标底及标书内容等信息。</a:t>
            </a:r>
          </a:p>
        </p:txBody>
      </p:sp>
      <p:sp>
        <p:nvSpPr>
          <p:cNvPr id="34" name="标题"/>
          <p:cNvSpPr/>
          <p:nvPr>
            <p:custDataLst>
              <p:tags r:id="rId4"/>
            </p:custDataLst>
          </p:nvPr>
        </p:nvSpPr>
        <p:spPr>
          <a:xfrm>
            <a:off x="7469388" y="3857795"/>
            <a:ext cx="3001769" cy="909676"/>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zh-CN" altLang="en-US" sz="2600" b="1" dirty="0">
                <a:solidFill>
                  <a:srgbClr val="FFFFFF"/>
                </a:solidFill>
                <a:uFillTx/>
                <a:latin typeface="微软雅黑" panose="020B0503020204020204" pitchFamily="34" charset="-122"/>
                <a:ea typeface="微软雅黑" panose="020B0503020204020204" pitchFamily="34" charset="-122"/>
                <a:cs typeface="+mn-ea"/>
                <a:sym typeface="+mn-ea"/>
              </a:rPr>
              <a:t>经营信息</a:t>
            </a:r>
          </a:p>
        </p:txBody>
      </p:sp>
      <p:sp>
        <p:nvSpPr>
          <p:cNvPr id="37" name="矩形: 圆角 36"/>
          <p:cNvSpPr/>
          <p:nvPr>
            <p:custDataLst>
              <p:tags r:id="rId5"/>
            </p:custDataLst>
          </p:nvPr>
        </p:nvSpPr>
        <p:spPr>
          <a:xfrm>
            <a:off x="11560957" y="4312589"/>
            <a:ext cx="4092738" cy="4683947"/>
          </a:xfrm>
          <a:prstGeom prst="roundRect">
            <a:avLst>
              <a:gd name="adj" fmla="val 6098"/>
            </a:avLst>
          </a:prstGeom>
          <a:solidFill>
            <a:srgbClr val="FFFFFF"/>
          </a:solidFill>
          <a:ln>
            <a:solidFill>
              <a:schemeClr val="accent1">
                <a:alpha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32765" tIns="702310" rIns="532765" bIns="453390"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sz="2000" dirty="0">
                <a:ln>
                  <a:noFill/>
                </a:ln>
                <a:solidFill>
                  <a:srgbClr val="262626"/>
                </a:solidFill>
                <a:effectLst/>
                <a:latin typeface="微软雅黑" panose="020B0503020204020204" pitchFamily="34" charset="-122"/>
                <a:ea typeface="微软雅黑" panose="020B0503020204020204" pitchFamily="34" charset="-122"/>
                <a:cs typeface="+mn-ea"/>
                <a:sym typeface="+mn-ea"/>
              </a:rPr>
              <a:t>与商业活动有关的，包括但不限于技术信息、经营信息的任何类型和形式的信息。</a:t>
            </a:r>
          </a:p>
        </p:txBody>
      </p:sp>
      <p:sp>
        <p:nvSpPr>
          <p:cNvPr id="38" name="标题"/>
          <p:cNvSpPr/>
          <p:nvPr>
            <p:custDataLst>
              <p:tags r:id="rId6"/>
            </p:custDataLst>
          </p:nvPr>
        </p:nvSpPr>
        <p:spPr>
          <a:xfrm>
            <a:off x="12106866" y="3857795"/>
            <a:ext cx="3001769" cy="90967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zh-CN" altLang="en-US" sz="2600" b="1" dirty="0">
                <a:solidFill>
                  <a:srgbClr val="FFFFFF"/>
                </a:solidFill>
                <a:uFillTx/>
                <a:latin typeface="微软雅黑" panose="020B0503020204020204" pitchFamily="34" charset="-122"/>
                <a:ea typeface="微软雅黑" panose="020B0503020204020204" pitchFamily="34" charset="-122"/>
                <a:cs typeface="+mn-ea"/>
                <a:sym typeface="+mn-ea"/>
              </a:rPr>
              <a:t>其他商业信息</a:t>
            </a:r>
          </a:p>
        </p:txBody>
      </p:sp>
      <p:pic>
        <p:nvPicPr>
          <p:cNvPr id="5" name="图片 4" descr="e06857808b92c624f18e5c2533115c3"/>
          <p:cNvPicPr>
            <a:picLocks noChangeAspect="1"/>
          </p:cNvPicPr>
          <p:nvPr/>
        </p:nvPicPr>
        <p:blipFill>
          <a:blip r:embed="rId8"/>
          <a:stretch>
            <a:fillRect/>
          </a:stretch>
        </p:blipFill>
        <p:spPr>
          <a:xfrm>
            <a:off x="685800" y="342900"/>
            <a:ext cx="2305050" cy="514350"/>
          </a:xfrm>
          <a:prstGeom prst="rect">
            <a:avLst/>
          </a:prstGeom>
        </p:spPr>
      </p:pic>
      <p:grpSp>
        <p:nvGrpSpPr>
          <p:cNvPr id="4" name="组合 3">
            <a:extLst>
              <a:ext uri="{FF2B5EF4-FFF2-40B4-BE49-F238E27FC236}">
                <a16:creationId xmlns:a16="http://schemas.microsoft.com/office/drawing/2014/main" id="{F62EC3E8-B533-2B5B-9E94-B3BF994A447E}"/>
              </a:ext>
            </a:extLst>
          </p:cNvPr>
          <p:cNvGrpSpPr/>
          <p:nvPr/>
        </p:nvGrpSpPr>
        <p:grpSpPr>
          <a:xfrm>
            <a:off x="2286000" y="2526481"/>
            <a:ext cx="5222804" cy="1075162"/>
            <a:chOff x="13474" y="4101"/>
            <a:chExt cx="10711" cy="1606"/>
          </a:xfrm>
        </p:grpSpPr>
        <p:sp>
          <p:nvSpPr>
            <p:cNvPr id="6" name="矩形 5">
              <a:extLst>
                <a:ext uri="{FF2B5EF4-FFF2-40B4-BE49-F238E27FC236}">
                  <a16:creationId xmlns:a16="http://schemas.microsoft.com/office/drawing/2014/main" id="{DB60884A-24B0-C8C4-7EF3-11972B23DB1B}"/>
                </a:ext>
              </a:extLst>
            </p:cNvPr>
            <p:cNvSpPr/>
            <p:nvPr/>
          </p:nvSpPr>
          <p:spPr>
            <a:xfrm>
              <a:off x="13474" y="4101"/>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8534343-EE24-D47F-39B0-87D16C39848A}"/>
                </a:ext>
              </a:extLst>
            </p:cNvPr>
            <p:cNvSpPr txBox="1"/>
            <p:nvPr/>
          </p:nvSpPr>
          <p:spPr>
            <a:xfrm>
              <a:off x="15815" y="4368"/>
              <a:ext cx="6250" cy="874"/>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商业秘密的类型</a:t>
              </a:r>
            </a:p>
          </p:txBody>
        </p:sp>
      </p:grpSp>
    </p:spTree>
    <p:extLst>
      <p:ext uri="{BB962C8B-B14F-4D97-AF65-F5344CB8AC3E}">
        <p14:creationId xmlns:p14="http://schemas.microsoft.com/office/powerpoint/2010/main" val="313729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2.6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技术监管合规的法律风险</a:t>
            </a:r>
          </a:p>
        </p:txBody>
      </p:sp>
      <p:sp>
        <p:nvSpPr>
          <p:cNvPr id="4" name="矩形: 圆角 2"/>
          <p:cNvSpPr/>
          <p:nvPr>
            <p:custDataLst>
              <p:tags r:id="rId1"/>
            </p:custDataLst>
          </p:nvPr>
        </p:nvSpPr>
        <p:spPr>
          <a:xfrm>
            <a:off x="1529715" y="3039474"/>
            <a:ext cx="4463196" cy="5466861"/>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20000"/>
                <a:lumOff val="8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lstStyle/>
          <a:p>
            <a:pPr algn="ctr">
              <a:lnSpc>
                <a:spcPct val="150000"/>
              </a:lnSpc>
            </a:pPr>
            <a:r>
              <a:rPr lang="zh-CN" altLang="zh-CN"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根据《促进科技成果转化法》及其配套政策做好合规管理</a:t>
            </a:r>
          </a:p>
        </p:txBody>
      </p:sp>
      <p:sp>
        <p:nvSpPr>
          <p:cNvPr id="29" name="任意多边形: 形状 28"/>
          <p:cNvSpPr/>
          <p:nvPr>
            <p:custDataLst>
              <p:tags r:id="rId2"/>
            </p:custDataLst>
          </p:nvPr>
        </p:nvSpPr>
        <p:spPr>
          <a:xfrm>
            <a:off x="2066936" y="2879161"/>
            <a:ext cx="3388780" cy="657926"/>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2600" b="1" dirty="0">
                <a:solidFill>
                  <a:schemeClr val="lt1">
                    <a:lumMod val="100000"/>
                  </a:schemeClr>
                </a:solidFill>
                <a:latin typeface="微软雅黑" panose="020B0503020204020204" pitchFamily="34" charset="-122"/>
                <a:ea typeface="微软雅黑" panose="020B0503020204020204" pitchFamily="34" charset="-122"/>
                <a:cs typeface="+mn-ea"/>
                <a:sym typeface="+mn-ea"/>
              </a:rPr>
              <a:t>国有资产监管</a:t>
            </a:r>
          </a:p>
        </p:txBody>
      </p:sp>
      <p:sp>
        <p:nvSpPr>
          <p:cNvPr id="25" name="等腰三角形 24"/>
          <p:cNvSpPr/>
          <p:nvPr>
            <p:custDataLst>
              <p:tags r:id="rId3"/>
            </p:custDataLst>
          </p:nvPr>
        </p:nvSpPr>
        <p:spPr>
          <a:xfrm>
            <a:off x="1919413" y="2879161"/>
            <a:ext cx="148199" cy="161306"/>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等腰三角形 25"/>
          <p:cNvSpPr/>
          <p:nvPr>
            <p:custDataLst>
              <p:tags r:id="rId4"/>
            </p:custDataLst>
          </p:nvPr>
        </p:nvSpPr>
        <p:spPr>
          <a:xfrm flipH="1">
            <a:off x="5455690" y="2879161"/>
            <a:ext cx="148199" cy="161306"/>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6" name="矩形: 圆角 35"/>
          <p:cNvSpPr/>
          <p:nvPr>
            <p:custDataLst>
              <p:tags r:id="rId5"/>
            </p:custDataLst>
          </p:nvPr>
        </p:nvSpPr>
        <p:spPr>
          <a:xfrm>
            <a:off x="6554861" y="3039474"/>
            <a:ext cx="4463196" cy="5466861"/>
          </a:xfrm>
          <a:prstGeom prst="roundRect">
            <a:avLst>
              <a:gd name="adj" fmla="val 6347"/>
            </a:avLst>
          </a:prstGeom>
          <a:gradFill flip="none" rotWithShape="1">
            <a:gsLst>
              <a:gs pos="0">
                <a:schemeClr val="accent2">
                  <a:lumMod val="20000"/>
                  <a:lumOff val="80000"/>
                  <a:alpha val="20000"/>
                </a:schemeClr>
              </a:gs>
              <a:gs pos="100000">
                <a:schemeClr val="bg1">
                  <a:alpha val="0"/>
                </a:schemeClr>
              </a:gs>
            </a:gsLst>
            <a:path path="circle">
              <a:fillToRect l="100000" t="100000"/>
            </a:path>
            <a:tileRect r="-100000" b="-100000"/>
          </a:gradFill>
          <a:ln w="15875">
            <a:solidFill>
              <a:schemeClr val="accent2">
                <a:lumMod val="20000"/>
                <a:lumOff val="80000"/>
              </a:schemeClr>
            </a:solid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lstStyle/>
          <a:p>
            <a:pPr algn="ctr">
              <a:lnSpc>
                <a:spcPct val="150000"/>
              </a:lnSpc>
            </a:pPr>
            <a:r>
              <a:rPr lang="zh-CN" altLang="zh-CN"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根据《技术进出口管理条例》及其配套政策做好合规管理</a:t>
            </a:r>
          </a:p>
        </p:txBody>
      </p:sp>
      <p:sp>
        <p:nvSpPr>
          <p:cNvPr id="37" name="任意多边形: 形状 36"/>
          <p:cNvSpPr/>
          <p:nvPr>
            <p:custDataLst>
              <p:tags r:id="rId6"/>
            </p:custDataLst>
          </p:nvPr>
        </p:nvSpPr>
        <p:spPr>
          <a:xfrm>
            <a:off x="7092081" y="2879161"/>
            <a:ext cx="3388780" cy="657926"/>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2">
                  <a:lumMod val="60000"/>
                  <a:lumOff val="40000"/>
                  <a:alpha val="100000"/>
                </a:schemeClr>
              </a:gs>
              <a:gs pos="66450">
                <a:schemeClr val="accent2">
                  <a:alpha val="100000"/>
                </a:schemeClr>
              </a:gs>
              <a:gs pos="100000">
                <a:schemeClr val="accent2">
                  <a:alpha val="100000"/>
                </a:schemeClr>
              </a:gs>
            </a:gsLst>
            <a:lin ang="2700000" scaled="1"/>
            <a:tileRect/>
          </a:gradFill>
          <a:ln>
            <a:noFill/>
          </a:ln>
          <a:effectLst>
            <a:outerShdw blurRad="101600" dist="76200" dir="2700000" algn="tl"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2600" b="1" dirty="0">
                <a:solidFill>
                  <a:schemeClr val="lt1">
                    <a:lumMod val="100000"/>
                  </a:schemeClr>
                </a:solidFill>
                <a:latin typeface="微软雅黑" panose="020B0503020204020204" pitchFamily="34" charset="-122"/>
                <a:ea typeface="微软雅黑" panose="020B0503020204020204" pitchFamily="34" charset="-122"/>
                <a:cs typeface="+mn-ea"/>
                <a:sym typeface="+mn-ea"/>
              </a:rPr>
              <a:t>技术进出口监管</a:t>
            </a:r>
          </a:p>
        </p:txBody>
      </p:sp>
      <p:sp>
        <p:nvSpPr>
          <p:cNvPr id="38" name="等腰三角形 37"/>
          <p:cNvSpPr/>
          <p:nvPr>
            <p:custDataLst>
              <p:tags r:id="rId7"/>
            </p:custDataLst>
          </p:nvPr>
        </p:nvSpPr>
        <p:spPr>
          <a:xfrm>
            <a:off x="6943706" y="2879161"/>
            <a:ext cx="148199" cy="161306"/>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等腰三角形 38"/>
          <p:cNvSpPr/>
          <p:nvPr>
            <p:custDataLst>
              <p:tags r:id="rId8"/>
            </p:custDataLst>
          </p:nvPr>
        </p:nvSpPr>
        <p:spPr>
          <a:xfrm flipH="1">
            <a:off x="10480836" y="2879161"/>
            <a:ext cx="148199" cy="161306"/>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3" name="矩形: 圆角 42"/>
          <p:cNvSpPr/>
          <p:nvPr>
            <p:custDataLst>
              <p:tags r:id="rId9"/>
            </p:custDataLst>
          </p:nvPr>
        </p:nvSpPr>
        <p:spPr>
          <a:xfrm>
            <a:off x="11590239" y="3039474"/>
            <a:ext cx="4463196" cy="5466861"/>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20000"/>
                <a:lumOff val="8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lstStyle/>
          <a:p>
            <a:pPr algn="ctr">
              <a:lnSpc>
                <a:spcPct val="150000"/>
              </a:lnSpc>
            </a:pPr>
            <a:r>
              <a:rPr lang="zh-CN" altLang="zh-CN" sz="2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根据《人类遗传资源管理条例》《农作物种质资源管理办法》进行审批</a:t>
            </a:r>
          </a:p>
        </p:txBody>
      </p:sp>
      <p:sp>
        <p:nvSpPr>
          <p:cNvPr id="44" name="任意多边形: 形状 43"/>
          <p:cNvSpPr/>
          <p:nvPr>
            <p:custDataLst>
              <p:tags r:id="rId10"/>
            </p:custDataLst>
          </p:nvPr>
        </p:nvSpPr>
        <p:spPr>
          <a:xfrm>
            <a:off x="12127460" y="2879161"/>
            <a:ext cx="3388780" cy="657926"/>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sz="2600" b="1" dirty="0">
                <a:solidFill>
                  <a:schemeClr val="lt1">
                    <a:lumMod val="100000"/>
                  </a:schemeClr>
                </a:solidFill>
                <a:latin typeface="微软雅黑" panose="020B0503020204020204" pitchFamily="34" charset="-122"/>
                <a:ea typeface="微软雅黑" panose="020B0503020204020204" pitchFamily="34" charset="-122"/>
                <a:cs typeface="+mn-ea"/>
                <a:sym typeface="+mn-ea"/>
              </a:rPr>
              <a:t>遗传资源合规监管</a:t>
            </a:r>
          </a:p>
        </p:txBody>
      </p:sp>
      <p:sp>
        <p:nvSpPr>
          <p:cNvPr id="45" name="等腰三角形 44"/>
          <p:cNvSpPr/>
          <p:nvPr>
            <p:custDataLst>
              <p:tags r:id="rId11"/>
            </p:custDataLst>
          </p:nvPr>
        </p:nvSpPr>
        <p:spPr>
          <a:xfrm>
            <a:off x="11979085" y="2879161"/>
            <a:ext cx="148199" cy="161306"/>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6" name="等腰三角形 45"/>
          <p:cNvSpPr/>
          <p:nvPr>
            <p:custDataLst>
              <p:tags r:id="rId12"/>
            </p:custDataLst>
          </p:nvPr>
        </p:nvSpPr>
        <p:spPr>
          <a:xfrm flipH="1">
            <a:off x="15516214" y="2879161"/>
            <a:ext cx="148199" cy="161306"/>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3" name="图片 2" descr="e06857808b92c624f18e5c2533115c3"/>
          <p:cNvPicPr>
            <a:picLocks noChangeAspect="1"/>
          </p:cNvPicPr>
          <p:nvPr/>
        </p:nvPicPr>
        <p:blipFill>
          <a:blip r:embed="rId14"/>
          <a:stretch>
            <a:fillRect/>
          </a:stretch>
        </p:blipFill>
        <p:spPr>
          <a:xfrm>
            <a:off x="685800" y="342900"/>
            <a:ext cx="2305050" cy="514350"/>
          </a:xfrm>
          <a:prstGeom prst="rect">
            <a:avLst/>
          </a:prstGeom>
        </p:spPr>
      </p:pic>
    </p:spTree>
    <p:extLst>
      <p:ext uri="{BB962C8B-B14F-4D97-AF65-F5344CB8AC3E}">
        <p14:creationId xmlns:p14="http://schemas.microsoft.com/office/powerpoint/2010/main" val="39549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58635" y="5008245"/>
            <a:ext cx="10472420" cy="1143000"/>
          </a:xfrm>
        </p:spPr>
        <p:txBody>
          <a:bodyPr/>
          <a:lstStyle/>
          <a:p>
            <a:r>
              <a:rPr lang="zh-CN" altLang="en-US" sz="5400" dirty="0">
                <a:latin typeface="微软雅黑" panose="020B0503020204020204" pitchFamily="34" charset="-122"/>
                <a:ea typeface="微软雅黑" panose="020B0503020204020204" pitchFamily="34" charset="-122"/>
              </a:rPr>
              <a:t>科技成果转化中的法律风险防控</a:t>
            </a:r>
          </a:p>
        </p:txBody>
      </p:sp>
      <p:sp>
        <p:nvSpPr>
          <p:cNvPr id="6" name="文本占位符 5"/>
          <p:cNvSpPr>
            <a:spLocks noGrp="1"/>
          </p:cNvSpPr>
          <p:nvPr>
            <p:ph type="body" idx="14"/>
          </p:nvPr>
        </p:nvSpPr>
        <p:spPr/>
        <p:txBody>
          <a:bodyPr/>
          <a:lstStyle/>
          <a:p>
            <a:r>
              <a:rPr lang="en-US" altLang="zh-CN" dirty="0"/>
              <a:t>03</a:t>
            </a:r>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custDataLst>
              <p:tags r:id="rId1"/>
            </p:custDataLst>
          </p:nvPr>
        </p:nvSpPr>
        <p:spPr>
          <a:xfrm>
            <a:off x="1062990" y="2552700"/>
            <a:ext cx="16117570" cy="6443345"/>
          </a:xfrm>
          <a:prstGeom prst="roundRect">
            <a:avLst>
              <a:gd name="adj" fmla="val 13298"/>
            </a:avLst>
          </a:prstGeom>
          <a:solidFill>
            <a:schemeClr val="bg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3600"/>
          </a:p>
        </p:txBody>
      </p:sp>
      <p:sp>
        <p:nvSpPr>
          <p:cNvPr id="20" name="对角圆角矩形 19"/>
          <p:cNvSpPr/>
          <p:nvPr>
            <p:custDataLst>
              <p:tags r:id="rId2"/>
            </p:custDataLst>
          </p:nvPr>
        </p:nvSpPr>
        <p:spPr>
          <a:xfrm>
            <a:off x="1062990" y="2552700"/>
            <a:ext cx="3397250" cy="679450"/>
          </a:xfrm>
          <a:prstGeom prst="round2DiagRect">
            <a:avLst>
              <a:gd name="adj1" fmla="val 50000"/>
              <a:gd name="adj2" fmla="val 0"/>
            </a:avLst>
          </a:prstGeom>
          <a:solidFill>
            <a:srgbClr val="083A8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en-US" sz="2800" b="1">
                <a:ln>
                  <a:noFill/>
                </a:ln>
                <a:solidFill>
                  <a:schemeClr val="bg1"/>
                </a:solidFill>
                <a:effectLst/>
                <a:uLnTx/>
                <a:uFillTx/>
                <a:latin typeface="Source Han Sans CN Bold" panose="02010600030101010101" charset="-122"/>
                <a:ea typeface="Source Han Sans CN Bold" panose="02010600030101010101" charset="-122"/>
                <a:cs typeface="Source Han Sans CN Regular" panose="020B0600000000000000" charset="-122"/>
                <a:sym typeface="+mn-ea"/>
              </a:rPr>
              <a:t>案例一</a:t>
            </a:r>
          </a:p>
        </p:txBody>
      </p:sp>
      <p:sp>
        <p:nvSpPr>
          <p:cNvPr id="18" name="文本占位符 2"/>
          <p:cNvSpPr>
            <a:spLocks noGrp="1"/>
          </p:cNvSpPr>
          <p:nvPr/>
        </p:nvSpPr>
        <p:spPr>
          <a:xfrm>
            <a:off x="1745263" y="3577513"/>
            <a:ext cx="7350760" cy="198120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ts val="3800"/>
              </a:lnSpc>
              <a:spcBef>
                <a:spcPts val="0"/>
              </a:spcBef>
              <a:buClr>
                <a:srgbClr val="083A81"/>
              </a:buClr>
            </a:pPr>
            <a:r>
              <a:rPr sz="2400" b="1" dirty="0" err="1">
                <a:latin typeface="微软雅黑" panose="020B0503020204020204" pitchFamily="34" charset="-122"/>
                <a:ea typeface="微软雅黑" panose="020B0503020204020204" pitchFamily="34" charset="-122"/>
                <a:sym typeface="+mn-ea"/>
              </a:rPr>
              <a:t>苹果与高通专利无效</a:t>
            </a:r>
            <a:r>
              <a:rPr lang="zh-CN" altLang="en-US" sz="2400" b="1" dirty="0">
                <a:latin typeface="微软雅黑" panose="020B0503020204020204" pitchFamily="34" charset="-122"/>
                <a:ea typeface="微软雅黑" panose="020B0503020204020204" pitchFamily="34" charset="-122"/>
                <a:sym typeface="+mn-ea"/>
              </a:rPr>
              <a:t>及侵权</a:t>
            </a:r>
            <a:r>
              <a:rPr sz="2400" b="1" dirty="0" err="1">
                <a:latin typeface="微软雅黑" panose="020B0503020204020204" pitchFamily="34" charset="-122"/>
                <a:ea typeface="微软雅黑" panose="020B0503020204020204" pitchFamily="34" charset="-122"/>
                <a:sym typeface="+mn-ea"/>
              </a:rPr>
              <a:t>系列案件</a:t>
            </a:r>
            <a:endParaRPr sz="2400" b="1" dirty="0">
              <a:latin typeface="微软雅黑" panose="020B0503020204020204" pitchFamily="34" charset="-122"/>
              <a:ea typeface="微软雅黑" panose="020B0503020204020204" pitchFamily="34" charset="-122"/>
              <a:sym typeface="+mn-ea"/>
            </a:endParaRPr>
          </a:p>
          <a:p>
            <a:pPr algn="l" fontAlgn="auto">
              <a:lnSpc>
                <a:spcPts val="3800"/>
              </a:lnSpc>
              <a:spcBef>
                <a:spcPts val="0"/>
              </a:spcBef>
              <a:buClr>
                <a:srgbClr val="083A81"/>
              </a:buClr>
            </a:pPr>
            <a:r>
              <a:rPr sz="2400" b="1" dirty="0">
                <a:latin typeface="微软雅黑" panose="020B0503020204020204" pitchFamily="34" charset="-122"/>
                <a:ea typeface="微软雅黑" panose="020B0503020204020204" pitchFamily="34" charset="-122"/>
                <a:sym typeface="+mn-ea"/>
              </a:rPr>
              <a:t>许可谈判时间：2017-2019</a:t>
            </a:r>
          </a:p>
          <a:p>
            <a:pPr algn="l" fontAlgn="auto">
              <a:lnSpc>
                <a:spcPts val="3800"/>
              </a:lnSpc>
              <a:spcBef>
                <a:spcPts val="0"/>
              </a:spcBef>
              <a:buClr>
                <a:srgbClr val="083A81"/>
              </a:buClr>
            </a:pPr>
            <a:r>
              <a:rPr sz="2400" b="1" dirty="0">
                <a:latin typeface="微软雅黑" panose="020B0503020204020204" pitchFamily="34" charset="-122"/>
                <a:ea typeface="微软雅黑" panose="020B0503020204020204" pitchFamily="34" charset="-122"/>
                <a:sym typeface="+mn-ea"/>
              </a:rPr>
              <a:t>许可费：10亿美元</a:t>
            </a:r>
          </a:p>
        </p:txBody>
      </p:sp>
      <p:pic>
        <p:nvPicPr>
          <p:cNvPr id="36876" name="图片 7" descr="图片包含 形状&#10;&#10;描述已自动生成"/>
          <p:cNvPicPr>
            <a:picLocks noChangeAspect="1"/>
          </p:cNvPicPr>
          <p:nvPr>
            <p:custDataLst>
              <p:tags r:id="rId3"/>
            </p:custDataLst>
          </p:nvPr>
        </p:nvPicPr>
        <p:blipFill>
          <a:blip r:embed="rId6"/>
          <a:stretch>
            <a:fillRect/>
          </a:stretch>
        </p:blipFill>
        <p:spPr>
          <a:xfrm>
            <a:off x="1899602" y="5853534"/>
            <a:ext cx="5121275" cy="2660650"/>
          </a:xfrm>
          <a:prstGeom prst="rect">
            <a:avLst/>
          </a:prstGeom>
          <a:noFill/>
          <a:ln w="9525">
            <a:noFill/>
          </a:ln>
          <a:effectLst>
            <a:outerShdw blurRad="114300" dist="50800" dir="2700000" algn="tl" rotWithShape="0">
              <a:srgbClr val="083A81">
                <a:alpha val="40000"/>
              </a:srgbClr>
            </a:outerShdw>
          </a:effectLst>
        </p:spPr>
      </p:pic>
      <p:pic>
        <p:nvPicPr>
          <p:cNvPr id="36875" name="图片 5"/>
          <p:cNvPicPr>
            <a:picLocks noChangeAspect="1"/>
          </p:cNvPicPr>
          <p:nvPr>
            <p:custDataLst>
              <p:tags r:id="rId4"/>
            </p:custDataLst>
          </p:nvPr>
        </p:nvPicPr>
        <p:blipFill>
          <a:blip r:embed="rId7"/>
          <a:stretch>
            <a:fillRect/>
          </a:stretch>
        </p:blipFill>
        <p:spPr>
          <a:xfrm>
            <a:off x="8305800" y="2535937"/>
            <a:ext cx="5848983" cy="5977125"/>
          </a:xfrm>
          <a:prstGeom prst="rect">
            <a:avLst/>
          </a:prstGeom>
          <a:noFill/>
          <a:ln w="9525">
            <a:noFill/>
          </a:ln>
          <a:effectLst>
            <a:outerShdw blurRad="114300" dist="50800" dir="2700000" algn="tl" rotWithShape="0">
              <a:srgbClr val="083A81">
                <a:alpha val="40000"/>
              </a:srgbClr>
            </a:outerShdw>
          </a:effectLst>
        </p:spPr>
      </p:pic>
      <p:sp>
        <p:nvSpPr>
          <p:cNvPr id="2" name="文本占位符 1"/>
          <p:cNvSpPr>
            <a:spLocks noGrp="1"/>
          </p:cNvSpPr>
          <p:nvPr/>
        </p:nvSpPr>
        <p:spPr>
          <a:xfrm>
            <a:off x="1107440" y="273751"/>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利用专利保护科技成果典型案例</a:t>
            </a:r>
          </a:p>
        </p:txBody>
      </p:sp>
      <mc:AlternateContent xmlns:mc="http://schemas.openxmlformats.org/markup-compatibility/2006" xmlns:p14="http://schemas.microsoft.com/office/powerpoint/2010/main">
        <mc:Choice Requires="p14">
          <p:contentPart p14:bwMode="auto" r:id="rId8">
            <p14:nvContentPartPr>
              <p14:cNvPr id="3" name="墨迹 2"/>
              <p14:cNvContentPartPr/>
              <p14:nvPr/>
            </p14:nvContentPartPr>
            <p14:xfrm>
              <a:off x="10505924" y="7949197"/>
              <a:ext cx="950040" cy="37800"/>
            </p14:xfrm>
          </p:contentPart>
        </mc:Choice>
        <mc:Fallback xmlns="">
          <p:pic>
            <p:nvPicPr>
              <p:cNvPr id="3" name="墨迹 2"/>
            </p:nvPicPr>
            <p:blipFill>
              <a:blip r:embed="rId9"/>
            </p:blipFill>
            <p:spPr>
              <a:xfrm>
                <a:off x="10505924" y="7949197"/>
                <a:ext cx="950040" cy="3780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4" name="墨迹 3"/>
              <p14:cNvContentPartPr/>
              <p14:nvPr/>
            </p14:nvContentPartPr>
            <p14:xfrm>
              <a:off x="9423404" y="3937357"/>
              <a:ext cx="1193040" cy="360"/>
            </p14:xfrm>
          </p:contentPart>
        </mc:Choice>
        <mc:Fallback xmlns="">
          <p:pic>
            <p:nvPicPr>
              <p:cNvPr id="4" name="墨迹 3"/>
            </p:nvPicPr>
            <p:blipFill>
              <a:blip r:embed="rId11"/>
            </p:blipFill>
            <p:spPr>
              <a:xfrm>
                <a:off x="9423404" y="3937357"/>
                <a:ext cx="1193040" cy="36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5" name="墨迹 4"/>
              <p14:cNvContentPartPr/>
              <p14:nvPr/>
            </p14:nvContentPartPr>
            <p14:xfrm>
              <a:off x="9703844" y="4366837"/>
              <a:ext cx="1976400" cy="360"/>
            </p14:xfrm>
          </p:contentPart>
        </mc:Choice>
        <mc:Fallback xmlns="">
          <p:pic>
            <p:nvPicPr>
              <p:cNvPr id="5" name="墨迹 4"/>
            </p:nvPicPr>
            <p:blipFill>
              <a:blip r:embed="rId13"/>
            </p:blipFill>
            <p:spPr>
              <a:xfrm>
                <a:off x="9703844" y="4366837"/>
                <a:ext cx="1976400" cy="360"/>
              </a:xfrm>
              <a:prstGeom prst="rect"/>
            </p:spPr>
          </p:pic>
        </mc:Fallback>
      </mc:AlternateContent>
    </p:spTree>
  </p:cSld>
  <p:clrMapOvr>
    <a:masterClrMapping/>
  </p:clrMapOvr>
  <p:transition spd="slow" advTm="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custDataLst>
              <p:tags r:id="rId1"/>
            </p:custDataLst>
          </p:nvPr>
        </p:nvSpPr>
        <p:spPr>
          <a:xfrm>
            <a:off x="1062990" y="2552700"/>
            <a:ext cx="16117570" cy="6443345"/>
          </a:xfrm>
          <a:prstGeom prst="roundRect">
            <a:avLst>
              <a:gd name="adj" fmla="val 13298"/>
            </a:avLst>
          </a:prstGeom>
          <a:solidFill>
            <a:schemeClr val="bg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3600"/>
          </a:p>
        </p:txBody>
      </p:sp>
      <p:sp>
        <p:nvSpPr>
          <p:cNvPr id="20" name="对角圆角矩形 19"/>
          <p:cNvSpPr/>
          <p:nvPr>
            <p:custDataLst>
              <p:tags r:id="rId2"/>
            </p:custDataLst>
          </p:nvPr>
        </p:nvSpPr>
        <p:spPr>
          <a:xfrm>
            <a:off x="1062990" y="2552700"/>
            <a:ext cx="3397250" cy="679450"/>
          </a:xfrm>
          <a:prstGeom prst="round2DiagRect">
            <a:avLst>
              <a:gd name="adj1" fmla="val 50000"/>
              <a:gd name="adj2" fmla="val 0"/>
            </a:avLst>
          </a:prstGeom>
          <a:solidFill>
            <a:srgbClr val="083A8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en-US" sz="2800" b="1">
                <a:ln>
                  <a:noFill/>
                </a:ln>
                <a:solidFill>
                  <a:schemeClr val="bg1"/>
                </a:solidFill>
                <a:effectLst/>
                <a:uLnTx/>
                <a:uFillTx/>
                <a:latin typeface="Source Han Sans CN Bold" panose="02010600030101010101" charset="-122"/>
                <a:ea typeface="Source Han Sans CN Bold" panose="02010600030101010101" charset="-122"/>
                <a:cs typeface="Source Han Sans CN Regular" panose="020B0600000000000000" charset="-122"/>
                <a:sym typeface="+mn-ea"/>
              </a:rPr>
              <a:t>案例一</a:t>
            </a:r>
          </a:p>
        </p:txBody>
      </p:sp>
      <p:sp>
        <p:nvSpPr>
          <p:cNvPr id="3" name="文本占位符 2"/>
          <p:cNvSpPr>
            <a:spLocks noGrp="1"/>
          </p:cNvSpPr>
          <p:nvPr/>
        </p:nvSpPr>
        <p:spPr>
          <a:xfrm>
            <a:off x="1664501" y="6049222"/>
            <a:ext cx="7543799" cy="165672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521970" indent="-521970" algn="l" fontAlgn="auto">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涉及专利数量众多，涉及标准必要专利（</a:t>
            </a:r>
            <a:r>
              <a:rPr lang="en-US" altLang="zh-CN" sz="2400" dirty="0">
                <a:latin typeface="微软雅黑" panose="020B0503020204020204" pitchFamily="34" charset="-122"/>
                <a:ea typeface="微软雅黑" panose="020B0503020204020204" pitchFamily="34" charset="-122"/>
                <a:sym typeface="+mn-ea"/>
              </a:rPr>
              <a:t>SEP</a:t>
            </a:r>
            <a:r>
              <a:rPr lang="zh-CN" altLang="en-US" sz="2400" dirty="0">
                <a:latin typeface="微软雅黑" panose="020B0503020204020204" pitchFamily="34" charset="-122"/>
                <a:ea typeface="微软雅黑" panose="020B0503020204020204" pitchFamily="34" charset="-122"/>
                <a:sym typeface="+mn-ea"/>
              </a:rPr>
              <a:t>）</a:t>
            </a:r>
            <a:endParaRPr sz="2400" dirty="0">
              <a:latin typeface="微软雅黑" panose="020B0503020204020204" pitchFamily="34" charset="-122"/>
              <a:ea typeface="微软雅黑" panose="020B0503020204020204" pitchFamily="34" charset="-122"/>
              <a:sym typeface="+mn-ea"/>
            </a:endParaRPr>
          </a:p>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技术方案复杂，证据数量众多</a:t>
            </a:r>
            <a:endParaRPr sz="2400" dirty="0">
              <a:latin typeface="微软雅黑" panose="020B0503020204020204" pitchFamily="34" charset="-122"/>
              <a:ea typeface="微软雅黑" panose="020B0503020204020204" pitchFamily="34" charset="-122"/>
              <a:sym typeface="+mn-ea"/>
            </a:endParaRPr>
          </a:p>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双方代理机构经验丰富</a:t>
            </a:r>
            <a:r>
              <a:rPr lang="zh-CN" altLang="en-US" sz="2400" dirty="0">
                <a:latin typeface="微软雅黑" panose="020B0503020204020204" pitchFamily="34" charset="-122"/>
                <a:ea typeface="微软雅黑" panose="020B0503020204020204" pitchFamily="34" charset="-122"/>
                <a:sym typeface="+mn-ea"/>
              </a:rPr>
              <a:t>，交锋激烈</a:t>
            </a:r>
            <a:endParaRPr sz="2400" dirty="0">
              <a:latin typeface="微软雅黑" panose="020B0503020204020204" pitchFamily="34" charset="-122"/>
              <a:ea typeface="微软雅黑" panose="020B0503020204020204" pitchFamily="34" charset="-122"/>
              <a:sym typeface="+mn-ea"/>
            </a:endParaRPr>
          </a:p>
        </p:txBody>
      </p:sp>
      <p:sp>
        <p:nvSpPr>
          <p:cNvPr id="5" name="文本占位符 4"/>
          <p:cNvSpPr>
            <a:spLocks noGrp="1"/>
          </p:cNvSpPr>
          <p:nvPr>
            <p:ph type="body" idx="10"/>
            <p:custDataLst>
              <p:tags r:id="rId3"/>
            </p:custDataLst>
          </p:nvPr>
        </p:nvSpPr>
        <p:spPr>
          <a:xfrm>
            <a:off x="1600200" y="3413125"/>
            <a:ext cx="8382000" cy="1316990"/>
          </a:xfrm>
        </p:spPr>
        <p:txBody>
          <a:bodyPr/>
          <a:lstStyle/>
          <a:p>
            <a:pPr marL="521970" indent="-521970" algn="just" fontAlgn="auto">
              <a:lnSpc>
                <a:spcPts val="4500"/>
              </a:lnSpc>
              <a:spcBef>
                <a:spcPts val="0"/>
              </a:spcBef>
              <a:buClr>
                <a:srgbClr val="083A81"/>
              </a:buClr>
              <a:buFont typeface="Wingdings" panose="05000000000000000000" charset="0"/>
              <a:buChar char=""/>
            </a:pPr>
            <a:r>
              <a:rPr altLang="en-US" sz="2400" b="1" dirty="0" err="1">
                <a:solidFill>
                  <a:srgbClr val="083A81"/>
                </a:solidFill>
                <a:latin typeface="微软雅黑" panose="020B0503020204020204" pitchFamily="34" charset="-122"/>
                <a:ea typeface="微软雅黑" panose="020B0503020204020204" pitchFamily="34" charset="-122"/>
                <a:cs typeface="Source Han Sans CN Regular" panose="020B0600000000000000" charset="-122"/>
                <a:sym typeface="+mn-ea"/>
              </a:rPr>
              <a:t>苹果</a:t>
            </a:r>
            <a:r>
              <a:rPr altLang="en-US" sz="2400" b="1" dirty="0">
                <a:solidFill>
                  <a:srgbClr val="083A81"/>
                </a:solidFill>
                <a:latin typeface="微软雅黑" panose="020B0503020204020204" pitchFamily="34" charset="-122"/>
                <a:ea typeface="微软雅黑" panose="020B0503020204020204" pitchFamily="34" charset="-122"/>
                <a:cs typeface="Source Han Sans CN Regular" panose="020B0600000000000000" charset="-122"/>
                <a:sym typeface="+mn-ea"/>
              </a:rPr>
              <a:t>：</a:t>
            </a:r>
            <a:r>
              <a:rPr lang="zh-CN" altLang="en-US" sz="2400" dirty="0">
                <a:latin typeface="微软雅黑" panose="020B0503020204020204" pitchFamily="34" charset="-122"/>
                <a:ea typeface="微软雅黑" panose="020B0503020204020204" pitchFamily="34" charset="-122"/>
                <a:sym typeface="+mn-ea"/>
              </a:rPr>
              <a:t>通过专利无效程序</a:t>
            </a:r>
            <a:r>
              <a:rPr lang="en-US" altLang="en-US" sz="2400" dirty="0" err="1">
                <a:latin typeface="微软雅黑" panose="020B0503020204020204" pitchFamily="34" charset="-122"/>
                <a:ea typeface="微软雅黑" panose="020B0503020204020204" pitchFamily="34" charset="-122"/>
                <a:sym typeface="+mn-ea"/>
              </a:rPr>
              <a:t>削弱高通在许可谈判中的立场</a:t>
            </a:r>
            <a:endParaRPr lang="en-US" altLang="en-US" sz="2400" dirty="0">
              <a:latin typeface="微软雅黑" panose="020B0503020204020204" pitchFamily="34" charset="-122"/>
              <a:ea typeface="微软雅黑" panose="020B0503020204020204" pitchFamily="34" charset="-122"/>
              <a:sym typeface="+mn-ea"/>
            </a:endParaRPr>
          </a:p>
          <a:p>
            <a:pPr marL="521970" indent="-521970" algn="just" fontAlgn="auto">
              <a:lnSpc>
                <a:spcPts val="4500"/>
              </a:lnSpc>
              <a:spcBef>
                <a:spcPts val="0"/>
              </a:spcBef>
              <a:buClr>
                <a:srgbClr val="083A81"/>
              </a:buClr>
              <a:buFont typeface="Wingdings" panose="05000000000000000000" charset="0"/>
              <a:buChar char=""/>
            </a:pPr>
            <a:r>
              <a:rPr altLang="en-US" sz="2400" b="1" dirty="0" err="1">
                <a:solidFill>
                  <a:srgbClr val="083A81"/>
                </a:solidFill>
                <a:latin typeface="微软雅黑" panose="020B0503020204020204" pitchFamily="34" charset="-122"/>
                <a:ea typeface="微软雅黑" panose="020B0503020204020204" pitchFamily="34" charset="-122"/>
                <a:cs typeface="Source Han Sans CN Regular" panose="020B0600000000000000" charset="-122"/>
                <a:sym typeface="+mn-ea"/>
              </a:rPr>
              <a:t>高通</a:t>
            </a:r>
            <a:r>
              <a:rPr altLang="en-US" sz="2400" b="1" dirty="0">
                <a:solidFill>
                  <a:srgbClr val="083A81"/>
                </a:solidFill>
                <a:latin typeface="微软雅黑" panose="020B0503020204020204" pitchFamily="34" charset="-122"/>
                <a:ea typeface="微软雅黑" panose="020B0503020204020204" pitchFamily="34" charset="-122"/>
                <a:cs typeface="Source Han Sans CN Regular" panose="020B0600000000000000" charset="-122"/>
                <a:sym typeface="+mn-ea"/>
              </a:rPr>
              <a:t>：</a:t>
            </a:r>
            <a:r>
              <a:rPr lang="zh-CN" altLang="en-US" sz="2400" dirty="0">
                <a:latin typeface="微软雅黑" panose="020B0503020204020204" pitchFamily="34" charset="-122"/>
                <a:ea typeface="微软雅黑" panose="020B0503020204020204" pitchFamily="34" charset="-122"/>
                <a:sym typeface="+mn-ea"/>
              </a:rPr>
              <a:t>利用诉讼</a:t>
            </a:r>
            <a:r>
              <a:rPr lang="en-US" altLang="en-US" sz="2400" dirty="0" err="1">
                <a:latin typeface="微软雅黑" panose="020B0503020204020204" pitchFamily="34" charset="-122"/>
                <a:ea typeface="微软雅黑" panose="020B0503020204020204" pitchFamily="34" charset="-122"/>
                <a:sym typeface="+mn-ea"/>
              </a:rPr>
              <a:t>确保许可费的收入</a:t>
            </a:r>
            <a:endParaRPr lang="en-US" altLang="en-US" sz="2400" dirty="0">
              <a:latin typeface="微软雅黑" panose="020B0503020204020204" pitchFamily="34" charset="-122"/>
              <a:ea typeface="微软雅黑" panose="020B0503020204020204" pitchFamily="34" charset="-122"/>
              <a:sym typeface="+mn-ea"/>
            </a:endParaRPr>
          </a:p>
        </p:txBody>
      </p:sp>
      <p:sp>
        <p:nvSpPr>
          <p:cNvPr id="6" name="圆角矩形 5"/>
          <p:cNvSpPr/>
          <p:nvPr>
            <p:custDataLst>
              <p:tags r:id="rId4"/>
            </p:custDataLst>
          </p:nvPr>
        </p:nvSpPr>
        <p:spPr>
          <a:xfrm>
            <a:off x="1717896" y="5546252"/>
            <a:ext cx="1861185" cy="411799"/>
          </a:xfrm>
          <a:prstGeom prst="roundRect">
            <a:avLst/>
          </a:prstGeom>
          <a:solidFill>
            <a:srgbClr val="BDE5F1">
              <a:alpha val="65000"/>
            </a:srgb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文本占位符 2"/>
          <p:cNvSpPr>
            <a:spLocks noGrp="1"/>
          </p:cNvSpPr>
          <p:nvPr>
            <p:custDataLst>
              <p:tags r:id="rId5"/>
            </p:custDataLst>
          </p:nvPr>
        </p:nvSpPr>
        <p:spPr>
          <a:xfrm>
            <a:off x="1911254" y="5437135"/>
            <a:ext cx="1474471" cy="47752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ts val="3800"/>
              </a:lnSpc>
              <a:spcBef>
                <a:spcPts val="0"/>
              </a:spcBef>
              <a:buClr>
                <a:srgbClr val="083A81"/>
              </a:buClr>
            </a:pPr>
            <a:r>
              <a:rPr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案件特点</a:t>
            </a:r>
            <a:endPar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 name="文本占位符 1"/>
          <p:cNvSpPr>
            <a:spLocks noGrp="1"/>
          </p:cNvSpPr>
          <p:nvPr/>
        </p:nvSpPr>
        <p:spPr>
          <a:xfrm>
            <a:off x="1062990" y="236376"/>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利用专利保护科技成果典型案例</a:t>
            </a:r>
          </a:p>
        </p:txBody>
      </p:sp>
      <p:pic>
        <p:nvPicPr>
          <p:cNvPr id="7" name="图片 6" descr="卡通人物&#10;&#10;AI 生成的内容可能不正确。">
            <a:extLst>
              <a:ext uri="{FF2B5EF4-FFF2-40B4-BE49-F238E27FC236}">
                <a16:creationId xmlns:a16="http://schemas.microsoft.com/office/drawing/2014/main" id="{A8006309-6B74-08BE-944E-373FF837B9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5882" y="3619500"/>
            <a:ext cx="5689602" cy="4267200"/>
          </a:xfrm>
          <a:prstGeom prst="rect">
            <a:avLst/>
          </a:prstGeom>
        </p:spPr>
      </p:pic>
    </p:spTree>
  </p:cSld>
  <p:clrMapOvr>
    <a:masterClrMapping/>
  </p:clrMapOvr>
  <p:transition spd="slow" advTm="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custDataLst>
              <p:tags r:id="rId1"/>
            </p:custDataLst>
          </p:nvPr>
        </p:nvSpPr>
        <p:spPr>
          <a:xfrm>
            <a:off x="1062990" y="2552700"/>
            <a:ext cx="16117570" cy="6443345"/>
          </a:xfrm>
          <a:prstGeom prst="roundRect">
            <a:avLst>
              <a:gd name="adj" fmla="val 13298"/>
            </a:avLst>
          </a:prstGeom>
          <a:solidFill>
            <a:schemeClr val="bg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3600"/>
          </a:p>
        </p:txBody>
      </p:sp>
      <p:sp>
        <p:nvSpPr>
          <p:cNvPr id="20" name="对角圆角矩形 19"/>
          <p:cNvSpPr/>
          <p:nvPr>
            <p:custDataLst>
              <p:tags r:id="rId2"/>
            </p:custDataLst>
          </p:nvPr>
        </p:nvSpPr>
        <p:spPr>
          <a:xfrm>
            <a:off x="1062990" y="2552700"/>
            <a:ext cx="3397250" cy="679450"/>
          </a:xfrm>
          <a:prstGeom prst="round2DiagRect">
            <a:avLst>
              <a:gd name="adj1" fmla="val 50000"/>
              <a:gd name="adj2" fmla="val 0"/>
            </a:avLst>
          </a:prstGeom>
          <a:solidFill>
            <a:srgbClr val="083A8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en-US" sz="2800" b="1" dirty="0" err="1">
                <a:ln>
                  <a:noFill/>
                </a:ln>
                <a:solidFill>
                  <a:schemeClr val="bg1"/>
                </a:solidFill>
                <a:effectLst/>
                <a:uLnTx/>
                <a:uFillTx/>
                <a:latin typeface="Source Han Sans CN Bold" panose="02010600030101010101" charset="-122"/>
                <a:ea typeface="Source Han Sans CN Bold" panose="02010600030101010101" charset="-122"/>
                <a:cs typeface="Source Han Sans CN Regular" panose="020B0600000000000000" charset="-122"/>
                <a:sym typeface="+mn-ea"/>
              </a:rPr>
              <a:t>案例</a:t>
            </a:r>
            <a:r>
              <a:rPr lang="zh-CN" altLang="en-US" sz="2800" b="1" dirty="0">
                <a:ln>
                  <a:noFill/>
                </a:ln>
                <a:solidFill>
                  <a:schemeClr val="bg1"/>
                </a:solidFill>
                <a:effectLst/>
                <a:uLnTx/>
                <a:uFillTx/>
                <a:latin typeface="Source Han Sans CN Bold" panose="02010600030101010101" charset="-122"/>
                <a:ea typeface="Source Han Sans CN Bold" panose="02010600030101010101" charset="-122"/>
                <a:cs typeface="Source Han Sans CN Regular" panose="020B0600000000000000" charset="-122"/>
                <a:sym typeface="+mn-ea"/>
              </a:rPr>
              <a:t>二</a:t>
            </a:r>
          </a:p>
        </p:txBody>
      </p:sp>
      <p:sp>
        <p:nvSpPr>
          <p:cNvPr id="4" name="文本占位符 2"/>
          <p:cNvSpPr>
            <a:spLocks noGrp="1"/>
          </p:cNvSpPr>
          <p:nvPr/>
        </p:nvSpPr>
        <p:spPr>
          <a:xfrm>
            <a:off x="1524000" y="3571875"/>
            <a:ext cx="8654415" cy="1967611"/>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ct val="150000"/>
              </a:lnSpc>
              <a:spcBef>
                <a:spcPts val="0"/>
              </a:spcBef>
              <a:buClr>
                <a:srgbClr val="083A81"/>
              </a:buClr>
            </a:pPr>
            <a:r>
              <a:rPr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格力与奥克斯专利无效</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及侵权</a:t>
            </a:r>
            <a:r>
              <a:rPr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系列案件</a:t>
            </a:r>
            <a:endPar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gn="l" fontAlgn="auto">
              <a:lnSpc>
                <a:spcPct val="150000"/>
              </a:lnSpc>
              <a:spcBef>
                <a:spcPts val="0"/>
              </a:spcBef>
              <a:buClr>
                <a:srgbClr val="083A81"/>
              </a:buClr>
            </a:pPr>
            <a:r>
              <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相关专利侵权纠纷：</a:t>
            </a:r>
            <a:r>
              <a:rPr sz="2400" dirty="0">
                <a:latin typeface="微软雅黑" panose="020B0503020204020204" pitchFamily="34" charset="-122"/>
                <a:ea typeface="微软雅黑" panose="020B0503020204020204" pitchFamily="34" charset="-122"/>
                <a:sym typeface="+mn-ea"/>
              </a:rPr>
              <a:t>2013-至今</a:t>
            </a:r>
          </a:p>
          <a:p>
            <a:pPr algn="l" fontAlgn="auto">
              <a:lnSpc>
                <a:spcPct val="150000"/>
              </a:lnSpc>
              <a:spcBef>
                <a:spcPts val="0"/>
              </a:spcBef>
              <a:buClr>
                <a:srgbClr val="083A81"/>
              </a:buClr>
            </a:pPr>
            <a:r>
              <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索赔额：</a:t>
            </a:r>
            <a:r>
              <a:rPr sz="2400" dirty="0">
                <a:latin typeface="微软雅黑" panose="020B0503020204020204" pitchFamily="34" charset="-122"/>
                <a:ea typeface="微软雅黑" panose="020B0503020204020204" pitchFamily="34" charset="-122"/>
                <a:sym typeface="+mn-ea"/>
              </a:rPr>
              <a:t>2.2亿人民币以上</a:t>
            </a:r>
          </a:p>
        </p:txBody>
      </p:sp>
      <p:pic>
        <p:nvPicPr>
          <p:cNvPr id="38924" name="图片 8" descr="文本&#10;&#10;描述已自动生成"/>
          <p:cNvPicPr>
            <a:picLocks noChangeAspect="1"/>
          </p:cNvPicPr>
          <p:nvPr>
            <p:custDataLst>
              <p:tags r:id="rId3"/>
            </p:custDataLst>
          </p:nvPr>
        </p:nvPicPr>
        <p:blipFill>
          <a:blip r:embed="rId6"/>
          <a:srcRect t="10738" b="2635"/>
          <a:stretch>
            <a:fillRect/>
          </a:stretch>
        </p:blipFill>
        <p:spPr>
          <a:xfrm>
            <a:off x="1548742" y="5628046"/>
            <a:ext cx="4876800" cy="2853610"/>
          </a:xfrm>
          <a:prstGeom prst="rect">
            <a:avLst/>
          </a:prstGeom>
          <a:noFill/>
          <a:ln w="9525">
            <a:noFill/>
          </a:ln>
          <a:effectLst>
            <a:outerShdw blurRad="114300" dist="50800" dir="2700000" algn="tl" rotWithShape="0">
              <a:srgbClr val="083A81">
                <a:alpha val="40000"/>
              </a:srgbClr>
            </a:outerShdw>
          </a:effectLst>
        </p:spPr>
      </p:pic>
      <p:pic>
        <p:nvPicPr>
          <p:cNvPr id="38923" name="图片 4" descr="文本&#10;&#10;描述已自动生成"/>
          <p:cNvPicPr>
            <a:picLocks noChangeAspect="1"/>
          </p:cNvPicPr>
          <p:nvPr>
            <p:custDataLst>
              <p:tags r:id="rId4"/>
            </p:custDataLst>
          </p:nvPr>
        </p:nvPicPr>
        <p:blipFill>
          <a:blip r:embed="rId7"/>
          <a:stretch>
            <a:fillRect/>
          </a:stretch>
        </p:blipFill>
        <p:spPr>
          <a:xfrm>
            <a:off x="8763000" y="2892425"/>
            <a:ext cx="6080102" cy="5579110"/>
          </a:xfrm>
          <a:prstGeom prst="rect">
            <a:avLst/>
          </a:prstGeom>
          <a:noFill/>
          <a:ln w="9525">
            <a:noFill/>
          </a:ln>
          <a:effectLst>
            <a:outerShdw blurRad="114300" dist="50800" dir="2700000" algn="tl" rotWithShape="0">
              <a:srgbClr val="083A81">
                <a:alpha val="40000"/>
              </a:srgbClr>
            </a:outerShdw>
          </a:effectLst>
        </p:spPr>
      </p:pic>
      <p:sp>
        <p:nvSpPr>
          <p:cNvPr id="2" name="文本占位符 1"/>
          <p:cNvSpPr>
            <a:spLocks noGrp="1"/>
          </p:cNvSpPr>
          <p:nvPr/>
        </p:nvSpPr>
        <p:spPr>
          <a:xfrm>
            <a:off x="1071719" y="234365"/>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利用专利保护科技成果典型案例</a:t>
            </a:r>
          </a:p>
        </p:txBody>
      </p:sp>
      <mc:AlternateContent xmlns:mc="http://schemas.openxmlformats.org/markup-compatibility/2006" xmlns:p14="http://schemas.microsoft.com/office/powerpoint/2010/main">
        <mc:Choice Requires="p14">
          <p:contentPart p14:bwMode="auto" r:id="rId8">
            <p14:nvContentPartPr>
              <p14:cNvPr id="6" name="墨迹 5"/>
              <p14:cNvContentPartPr/>
              <p14:nvPr/>
            </p14:nvContentPartPr>
            <p14:xfrm>
              <a:off x="10935404" y="7893397"/>
              <a:ext cx="893880" cy="360"/>
            </p14:xfrm>
          </p:contentPart>
        </mc:Choice>
        <mc:Fallback xmlns="">
          <p:pic>
            <p:nvPicPr>
              <p:cNvPr id="6" name="墨迹 5"/>
            </p:nvPicPr>
            <p:blipFill>
              <a:blip r:embed="rId9"/>
            </p:blipFill>
            <p:spPr>
              <a:xfrm>
                <a:off x="10935404" y="7893397"/>
                <a:ext cx="893880" cy="36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7" name="墨迹 6"/>
              <p14:cNvContentPartPr/>
              <p14:nvPr/>
            </p14:nvContentPartPr>
            <p14:xfrm>
              <a:off x="10170044" y="4385197"/>
              <a:ext cx="1641960" cy="94320"/>
            </p14:xfrm>
          </p:contentPart>
        </mc:Choice>
        <mc:Fallback xmlns="">
          <p:pic>
            <p:nvPicPr>
              <p:cNvPr id="7" name="墨迹 6"/>
            </p:nvPicPr>
            <p:blipFill>
              <a:blip r:embed="rId11"/>
            </p:blipFill>
            <p:spPr>
              <a:xfrm>
                <a:off x="10170044" y="4385197"/>
                <a:ext cx="1641960" cy="9432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8" name="墨迹 7"/>
              <p14:cNvContentPartPr/>
              <p14:nvPr/>
            </p14:nvContentPartPr>
            <p14:xfrm>
              <a:off x="9815804" y="4086397"/>
              <a:ext cx="1659240" cy="57600"/>
            </p14:xfrm>
          </p:contentPart>
        </mc:Choice>
        <mc:Fallback xmlns="">
          <p:pic>
            <p:nvPicPr>
              <p:cNvPr id="8" name="墨迹 7"/>
            </p:nvPicPr>
            <p:blipFill>
              <a:blip r:embed="rId13"/>
            </p:blipFill>
            <p:spPr>
              <a:xfrm>
                <a:off x="9815804" y="4086397"/>
                <a:ext cx="1659240" cy="57600"/>
              </a:xfrm>
              <a:prstGeom prst="rect"/>
            </p:spPr>
          </p:pic>
        </mc:Fallback>
      </mc:AlternateContent>
    </p:spTree>
  </p:cSld>
  <p:clrMapOvr>
    <a:masterClrMapping/>
  </p:clrMapOvr>
  <p:transition spd="slow" advTm="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idx="11"/>
            <p:custDataLst>
              <p:tags r:id="rId1"/>
            </p:custDataLst>
          </p:nvPr>
        </p:nvSpPr>
        <p:spPr>
          <a:xfrm>
            <a:off x="1028699" y="876156"/>
            <a:ext cx="16116300" cy="1045116"/>
          </a:xfrm>
        </p:spPr>
        <p:txBody>
          <a:bodyPr/>
          <a:lstStyle/>
          <a:p>
            <a:r>
              <a:rPr lang="zh-CN" altLang="en-US" sz="4400" b="1" dirty="0">
                <a:solidFill>
                  <a:srgbClr val="AD887A"/>
                </a:solidFill>
                <a:latin typeface="楷体" panose="02010609060101010101" pitchFamily="49" charset="-122"/>
                <a:ea typeface="楷体" panose="02010609060101010101" pitchFamily="49" charset="-122"/>
                <a:cs typeface="微软雅黑 Light" panose="020B0502040204020203" pitchFamily="34" charset="-122"/>
                <a:sym typeface="+mn-ea"/>
              </a:rPr>
              <a:t>环球律师事务所简介</a:t>
            </a:r>
          </a:p>
        </p:txBody>
      </p:sp>
      <p:sp>
        <p:nvSpPr>
          <p:cNvPr id="7" name="文本占位符 3"/>
          <p:cNvSpPr>
            <a:spLocks noGrp="1"/>
          </p:cNvSpPr>
          <p:nvPr>
            <p:custDataLst>
              <p:tags r:id="rId2"/>
            </p:custDataLst>
          </p:nvPr>
        </p:nvSpPr>
        <p:spPr>
          <a:xfrm>
            <a:off x="1042555" y="1827755"/>
            <a:ext cx="16407248" cy="7489572"/>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914400">
              <a:lnSpc>
                <a:spcPct val="150000"/>
              </a:lnSpc>
              <a:spcBef>
                <a:spcPts val="1200"/>
              </a:spcBef>
              <a:spcAft>
                <a:spcPts val="1200"/>
              </a:spcAft>
              <a:defRPr/>
            </a:pPr>
            <a:r>
              <a:rPr lang="zh-CN" altLang="en-US" sz="2400" dirty="0">
                <a:latin typeface="The Serif Hand Light" panose="03070302030502020204" pitchFamily="66" charset="0"/>
                <a:ea typeface="楷体" panose="02010609060101010101" pitchFamily="49" charset="-122"/>
              </a:rPr>
              <a:t>环球律师事务所（简称“环球”）是中国改革开放后成立的第一家律师事务所，由中国国际贸易促进委员会在</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1979</a:t>
            </a:r>
            <a:r>
              <a:rPr lang="zh-CN" altLang="en-US" sz="2400" dirty="0">
                <a:latin typeface="The Serif Hand Light" panose="03070302030502020204" pitchFamily="66" charset="0"/>
                <a:ea typeface="楷体" panose="02010609060101010101" pitchFamily="49" charset="-122"/>
              </a:rPr>
              <a:t>年设立。经过不懈地努力和发展，我们已成为中国律师业中优秀的大型综合性律师事务所之一，现有</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210</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位合伙人和超过</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600</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位专业律师，在北京、上海、深圳、成都设有办公室</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a:latin typeface="The Serif Hand Light" panose="03070302030502020204" pitchFamily="66" charset="0"/>
                <a:ea typeface="楷体" panose="02010609060101010101" pitchFamily="49" charset="-122"/>
              </a:rPr>
              <a:t>。</a:t>
            </a:r>
            <a:endParaRPr lang="en-US" altLang="zh-CN" sz="2400" dirty="0">
              <a:latin typeface="The Serif Hand Light" panose="03070302030502020204" pitchFamily="66" charset="0"/>
              <a:ea typeface="楷体" panose="02010609060101010101" pitchFamily="49" charset="-122"/>
            </a:endParaRPr>
          </a:p>
          <a:p>
            <a:pPr>
              <a:lnSpc>
                <a:spcPct val="150000"/>
              </a:lnSpc>
              <a:spcBef>
                <a:spcPts val="1200"/>
              </a:spcBef>
              <a:spcAft>
                <a:spcPts val="1200"/>
              </a:spcAft>
              <a:defRPr/>
            </a:pPr>
            <a:r>
              <a:rPr lang="zh-CN" altLang="en-US" sz="2400" dirty="0">
                <a:latin typeface="The Serif Hand Light" panose="03070302030502020204" pitchFamily="66" charset="0"/>
                <a:ea typeface="楷体" panose="02010609060101010101" pitchFamily="49" charset="-122"/>
              </a:rPr>
              <a:t>环球能够</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为不同行业的客户在广泛的业务领域提供优质、高效、全面的一站式法律服务。我们的主要业务领域涵盖：知识产权，争议解决，反垄断与竞争法，电信、媒体和科技，保险，房地产与建设工程，公司与并购，海商海事，合规与风控，环境、社会与治理，交通运输，境外投资，劳动与雇佣，贸易与海关，能源与矿业，私募股权与投资基金，税务，生命科学及医疗，文娱与体育，债务重组与公司清算、破产，资本市场，日本业务，韩国业务等。</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spcBef>
                <a:spcPts val="1200"/>
              </a:spcBef>
              <a:spcAft>
                <a:spcPts val="1200"/>
              </a:spcAft>
              <a:defRPr/>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环球的专业人士毕业于国内外一流的法学院，多数均拥有法学硕士及以上的学历，同时也拥有出色的执业经历，许多曾供职于国内外一流律所、业界领先企业或政府和司法部门，其中很多还拥有美国、英国、澳大利亚、瑞士、新加坡、新西兰、香港等地的执业资格。凭借精湛的法律知识、丰富的执业经验、高度的敬业精神以及良好的职业道德，向国内外客户展示和证明了我们的价值，同时也赢得了国内外客户的信赖。我们连续多年被包括</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钱伯斯</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法律</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500</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强</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亚洲法律杂志</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等众多的国内外权威法律评级机构评选为高度推荐的优秀中国律师事务所之一。</a:t>
            </a:r>
          </a:p>
          <a:p>
            <a:pPr>
              <a:lnSpc>
                <a:spcPct val="150000"/>
              </a:lnSpc>
              <a:spcBef>
                <a:spcPts val="1200"/>
              </a:spcBef>
              <a:spcAft>
                <a:spcPts val="1200"/>
              </a:spcAft>
              <a:defRPr/>
            </a:pP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spcBef>
                <a:spcPts val="1200"/>
              </a:spcBef>
              <a:spcAft>
                <a:spcPts val="1200"/>
              </a:spcAft>
              <a:defRPr/>
            </a:pP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custDataLst>
              <p:tags r:id="rId1"/>
            </p:custDataLst>
          </p:nvPr>
        </p:nvSpPr>
        <p:spPr>
          <a:xfrm>
            <a:off x="1062990" y="2552700"/>
            <a:ext cx="16117570" cy="6443345"/>
          </a:xfrm>
          <a:prstGeom prst="roundRect">
            <a:avLst>
              <a:gd name="adj" fmla="val 13298"/>
            </a:avLst>
          </a:prstGeom>
          <a:solidFill>
            <a:schemeClr val="bg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3600"/>
          </a:p>
        </p:txBody>
      </p:sp>
      <p:sp>
        <p:nvSpPr>
          <p:cNvPr id="20" name="对角圆角矩形 19"/>
          <p:cNvSpPr/>
          <p:nvPr>
            <p:custDataLst>
              <p:tags r:id="rId2"/>
            </p:custDataLst>
          </p:nvPr>
        </p:nvSpPr>
        <p:spPr>
          <a:xfrm>
            <a:off x="1062990" y="2552700"/>
            <a:ext cx="3397250" cy="679450"/>
          </a:xfrm>
          <a:prstGeom prst="round2DiagRect">
            <a:avLst>
              <a:gd name="adj1" fmla="val 50000"/>
              <a:gd name="adj2" fmla="val 0"/>
            </a:avLst>
          </a:prstGeom>
          <a:solidFill>
            <a:srgbClr val="083A81"/>
          </a:solidFill>
          <a:ln>
            <a:noFill/>
          </a:ln>
          <a:effectLst>
            <a:outerShdw blurRad="101600" dist="508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en-US" sz="2800" b="1" dirty="0" err="1">
                <a:ln>
                  <a:noFill/>
                </a:ln>
                <a:solidFill>
                  <a:schemeClr val="bg1"/>
                </a:solidFill>
                <a:effectLst/>
                <a:uLnTx/>
                <a:uFillTx/>
                <a:latin typeface="Source Han Sans CN Bold" panose="02010600030101010101" charset="-122"/>
                <a:ea typeface="Source Han Sans CN Bold" panose="02010600030101010101" charset="-122"/>
                <a:cs typeface="Source Han Sans CN Regular" panose="020B0600000000000000" charset="-122"/>
                <a:sym typeface="+mn-ea"/>
              </a:rPr>
              <a:t>案例</a:t>
            </a:r>
            <a:r>
              <a:rPr lang="zh-CN" altLang="en-US" sz="2800" b="1" dirty="0">
                <a:ln>
                  <a:noFill/>
                </a:ln>
                <a:solidFill>
                  <a:schemeClr val="bg1"/>
                </a:solidFill>
                <a:effectLst/>
                <a:uLnTx/>
                <a:uFillTx/>
                <a:latin typeface="Source Han Sans CN Bold" panose="02010600030101010101" charset="-122"/>
                <a:ea typeface="Source Han Sans CN Bold" panose="02010600030101010101" charset="-122"/>
                <a:cs typeface="Source Han Sans CN Regular" panose="020B0600000000000000" charset="-122"/>
                <a:sym typeface="+mn-ea"/>
              </a:rPr>
              <a:t>二</a:t>
            </a:r>
          </a:p>
        </p:txBody>
      </p:sp>
      <p:sp>
        <p:nvSpPr>
          <p:cNvPr id="4" name="文本占位符 2"/>
          <p:cNvSpPr>
            <a:spLocks noGrp="1"/>
          </p:cNvSpPr>
          <p:nvPr/>
        </p:nvSpPr>
        <p:spPr>
          <a:xfrm>
            <a:off x="1644015" y="3543300"/>
            <a:ext cx="8534400" cy="836295"/>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ts val="3800"/>
              </a:lnSpc>
              <a:spcBef>
                <a:spcPts val="0"/>
              </a:spcBef>
              <a:buClr>
                <a:srgbClr val="083A81"/>
              </a:buClr>
            </a:pPr>
            <a:r>
              <a:rPr lang="zh-CN" altLang="en-US" sz="2400" dirty="0">
                <a:latin typeface="微软雅黑" panose="020B0503020204020204" pitchFamily="34" charset="-122"/>
                <a:ea typeface="微软雅黑" panose="020B0503020204020204" pitchFamily="34" charset="-122"/>
                <a:sym typeface="+mn-ea"/>
              </a:rPr>
              <a:t>双方目的</a:t>
            </a:r>
            <a:r>
              <a:rPr sz="2400" dirty="0">
                <a:latin typeface="微软雅黑" panose="020B0503020204020204" pitchFamily="34" charset="-122"/>
                <a:ea typeface="微软雅黑" panose="020B0503020204020204" pitchFamily="34" charset="-122"/>
                <a:sym typeface="+mn-ea"/>
              </a:rPr>
              <a:t>：</a:t>
            </a:r>
            <a:r>
              <a:rPr sz="2400" dirty="0" err="1">
                <a:latin typeface="微软雅黑" panose="020B0503020204020204" pitchFamily="34" charset="-122"/>
                <a:ea typeface="微软雅黑" panose="020B0503020204020204" pitchFamily="34" charset="-122"/>
                <a:sym typeface="+mn-ea"/>
              </a:rPr>
              <a:t>削弱对方的专利优势和市场地位</a:t>
            </a:r>
            <a:endParaRPr sz="2400" dirty="0">
              <a:latin typeface="微软雅黑" panose="020B0503020204020204" pitchFamily="34" charset="-122"/>
              <a:ea typeface="微软雅黑" panose="020B0503020204020204" pitchFamily="34" charset="-122"/>
              <a:sym typeface="+mn-ea"/>
            </a:endParaRPr>
          </a:p>
        </p:txBody>
      </p:sp>
      <p:pic>
        <p:nvPicPr>
          <p:cNvPr id="39947" name="图片 3" descr="文本&#10;&#10;描述已自动生成"/>
          <p:cNvPicPr>
            <a:picLocks noChangeAspect="1"/>
          </p:cNvPicPr>
          <p:nvPr>
            <p:custDataLst>
              <p:tags r:id="rId3"/>
            </p:custDataLst>
          </p:nvPr>
        </p:nvPicPr>
        <p:blipFill>
          <a:blip r:embed="rId8"/>
          <a:stretch>
            <a:fillRect/>
          </a:stretch>
        </p:blipFill>
        <p:spPr>
          <a:xfrm>
            <a:off x="10058400" y="4089110"/>
            <a:ext cx="5997321" cy="3636592"/>
          </a:xfrm>
          <a:prstGeom prst="roundRect">
            <a:avLst>
              <a:gd name="adj" fmla="val 11832"/>
            </a:avLst>
          </a:prstGeom>
          <a:noFill/>
          <a:ln w="9525">
            <a:noFill/>
          </a:ln>
          <a:effectLst>
            <a:outerShdw blurRad="114300" dist="50800" dir="2700000" algn="tl" rotWithShape="0">
              <a:srgbClr val="083A81">
                <a:alpha val="40000"/>
              </a:srgbClr>
            </a:outerShdw>
          </a:effectLst>
        </p:spPr>
      </p:pic>
      <p:sp>
        <p:nvSpPr>
          <p:cNvPr id="3" name="文本占位符 2"/>
          <p:cNvSpPr>
            <a:spLocks noGrp="1"/>
          </p:cNvSpPr>
          <p:nvPr>
            <p:custDataLst>
              <p:tags r:id="rId4"/>
            </p:custDataLst>
          </p:nvPr>
        </p:nvSpPr>
        <p:spPr>
          <a:xfrm>
            <a:off x="1600201" y="5219700"/>
            <a:ext cx="7086600" cy="312420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相互挑战</a:t>
            </a:r>
            <a:endParaRPr sz="2400" dirty="0">
              <a:latin typeface="微软雅黑" panose="020B0503020204020204" pitchFamily="34" charset="-122"/>
              <a:ea typeface="微软雅黑" panose="020B0503020204020204" pitchFamily="34" charset="-122"/>
              <a:sym typeface="+mn-ea"/>
            </a:endParaRPr>
          </a:p>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数量众多（专利丛林</a:t>
            </a:r>
            <a:r>
              <a:rPr sz="2400" dirty="0">
                <a:latin typeface="微软雅黑" panose="020B0503020204020204" pitchFamily="34" charset="-122"/>
                <a:ea typeface="微软雅黑" panose="020B0503020204020204" pitchFamily="34" charset="-122"/>
                <a:sym typeface="+mn-ea"/>
              </a:rPr>
              <a:t>）</a:t>
            </a:r>
          </a:p>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无效</a:t>
            </a:r>
            <a:r>
              <a:rPr sz="2400" dirty="0">
                <a:latin typeface="微软雅黑" panose="020B0503020204020204" pitchFamily="34" charset="-122"/>
                <a:ea typeface="微软雅黑" panose="020B0503020204020204" pitchFamily="34" charset="-122"/>
                <a:sym typeface="+mn-ea"/>
              </a:rPr>
              <a:t>/</a:t>
            </a:r>
            <a:r>
              <a:rPr lang="zh-CN" altLang="en-US" sz="2400" dirty="0">
                <a:latin typeface="微软雅黑" panose="020B0503020204020204" pitchFamily="34" charset="-122"/>
                <a:ea typeface="微软雅黑" panose="020B0503020204020204" pitchFamily="34" charset="-122"/>
                <a:sym typeface="+mn-ea"/>
              </a:rPr>
              <a:t>侵权</a:t>
            </a:r>
            <a:r>
              <a:rPr sz="2400" dirty="0" err="1">
                <a:latin typeface="微软雅黑" panose="020B0503020204020204" pitchFamily="34" charset="-122"/>
                <a:ea typeface="微软雅黑" panose="020B0503020204020204" pitchFamily="34" charset="-122"/>
                <a:sym typeface="+mn-ea"/>
              </a:rPr>
              <a:t>证据取证难度大</a:t>
            </a:r>
            <a:endParaRPr sz="2400" dirty="0">
              <a:latin typeface="微软雅黑" panose="020B0503020204020204" pitchFamily="34" charset="-122"/>
              <a:ea typeface="微软雅黑" panose="020B0503020204020204" pitchFamily="34" charset="-122"/>
              <a:sym typeface="+mn-ea"/>
            </a:endParaRPr>
          </a:p>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相关侵权诉讼赔付数额巨大</a:t>
            </a:r>
            <a:endParaRPr sz="2400" dirty="0">
              <a:latin typeface="微软雅黑" panose="020B0503020204020204" pitchFamily="34" charset="-122"/>
              <a:ea typeface="微软雅黑" panose="020B0503020204020204" pitchFamily="34" charset="-122"/>
              <a:sym typeface="+mn-ea"/>
            </a:endParaRPr>
          </a:p>
          <a:p>
            <a:pPr marL="521970" indent="-521970" algn="l" fontAlgn="auto">
              <a:lnSpc>
                <a:spcPct val="150000"/>
              </a:lnSpc>
              <a:spcBef>
                <a:spcPts val="0"/>
              </a:spcBef>
              <a:buClr>
                <a:srgbClr val="083A81"/>
              </a:buClr>
              <a:buFont typeface="Wingdings" panose="05000000000000000000" charset="0"/>
              <a:buChar char=""/>
            </a:pPr>
            <a:r>
              <a:rPr sz="2400" dirty="0" err="1">
                <a:latin typeface="微软雅黑" panose="020B0503020204020204" pitchFamily="34" charset="-122"/>
                <a:ea typeface="微软雅黑" panose="020B0503020204020204" pitchFamily="34" charset="-122"/>
                <a:sym typeface="+mn-ea"/>
              </a:rPr>
              <a:t>相关诉讼错综复杂（商业秘密、权属纠纷</a:t>
            </a:r>
            <a:r>
              <a:rPr sz="2400" dirty="0">
                <a:latin typeface="微软雅黑" panose="020B0503020204020204" pitchFamily="34" charset="-122"/>
                <a:ea typeface="微软雅黑" panose="020B0503020204020204" pitchFamily="34" charset="-122"/>
                <a:sym typeface="+mn-ea"/>
              </a:rPr>
              <a:t>）</a:t>
            </a:r>
          </a:p>
        </p:txBody>
      </p:sp>
      <p:sp>
        <p:nvSpPr>
          <p:cNvPr id="6" name="圆角矩形 5"/>
          <p:cNvSpPr/>
          <p:nvPr>
            <p:custDataLst>
              <p:tags r:id="rId5"/>
            </p:custDataLst>
          </p:nvPr>
        </p:nvSpPr>
        <p:spPr>
          <a:xfrm>
            <a:off x="1644015" y="4567555"/>
            <a:ext cx="1861185" cy="582615"/>
          </a:xfrm>
          <a:prstGeom prst="roundRect">
            <a:avLst/>
          </a:prstGeom>
          <a:solidFill>
            <a:srgbClr val="BDE5F1">
              <a:alpha val="65000"/>
            </a:srgb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文本占位符 2"/>
          <p:cNvSpPr>
            <a:spLocks noGrp="1"/>
          </p:cNvSpPr>
          <p:nvPr>
            <p:custDataLst>
              <p:tags r:id="rId6"/>
            </p:custDataLst>
          </p:nvPr>
        </p:nvSpPr>
        <p:spPr>
          <a:xfrm>
            <a:off x="1864995" y="4569460"/>
            <a:ext cx="1474470" cy="54229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ts val="3800"/>
              </a:lnSpc>
              <a:spcBef>
                <a:spcPts val="0"/>
              </a:spcBef>
              <a:buClr>
                <a:srgbClr val="083A81"/>
              </a:buClr>
            </a:pPr>
            <a:r>
              <a:rPr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案件特点</a:t>
            </a:r>
            <a:endPar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 name="文本占位符 1"/>
          <p:cNvSpPr>
            <a:spLocks noGrp="1"/>
          </p:cNvSpPr>
          <p:nvPr/>
        </p:nvSpPr>
        <p:spPr>
          <a:xfrm>
            <a:off x="1219200" y="24343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利用专利保护科技成果典型案例</a:t>
            </a:r>
          </a:p>
        </p:txBody>
      </p:sp>
    </p:spTree>
  </p:cSld>
  <p:clrMapOvr>
    <a:masterClrMapping/>
  </p:clrMapOvr>
  <p:transition spd="slow" advTm="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28698" y="2019300"/>
            <a:ext cx="15506702" cy="615553"/>
          </a:xfrm>
          <a:prstGeom prst="rect">
            <a:avLst/>
          </a:prstGeom>
          <a:noFill/>
        </p:spPr>
        <p:txBody>
          <a:bodyPr wrap="square" rtlCol="0">
            <a:spAutoFit/>
          </a:bodyPr>
          <a:lstStyle/>
          <a:p>
            <a:r>
              <a:rPr lang="zh-CN" altLang="en-US" sz="3400" b="1" dirty="0">
                <a:solidFill>
                  <a:schemeClr val="tx2"/>
                </a:solidFill>
                <a:latin typeface="微软雅黑 Light" panose="020B0502040204020203" pitchFamily="34" charset="-122"/>
                <a:ea typeface="微软雅黑 Light" panose="020B0502040204020203" pitchFamily="34" charset="-122"/>
              </a:rPr>
              <a:t>我国技术秘密侵权诉讼判赔数额历史新高</a:t>
            </a:r>
            <a:r>
              <a:rPr lang="en-US" altLang="zh-CN" sz="3400" b="1" dirty="0">
                <a:solidFill>
                  <a:schemeClr val="tx2"/>
                </a:solidFill>
                <a:latin typeface="微软雅黑 Light" panose="020B0502040204020203" pitchFamily="34" charset="-122"/>
                <a:ea typeface="微软雅黑 Light" panose="020B0502040204020203" pitchFamily="34" charset="-122"/>
              </a:rPr>
              <a:t>--</a:t>
            </a:r>
            <a:r>
              <a:rPr lang="zh-CN" altLang="en-US" sz="3400" b="1" dirty="0">
                <a:solidFill>
                  <a:schemeClr val="tx2"/>
                </a:solidFill>
                <a:latin typeface="微软雅黑 Light" panose="020B0502040204020203" pitchFamily="34" charset="-122"/>
                <a:ea typeface="微软雅黑 Light" panose="020B0502040204020203" pitchFamily="34" charset="-122"/>
              </a:rPr>
              <a:t>吉利诉威马案</a:t>
            </a:r>
          </a:p>
        </p:txBody>
      </p:sp>
      <p:pic>
        <p:nvPicPr>
          <p:cNvPr id="6" name="图片 5"/>
          <p:cNvPicPr>
            <a:picLocks noChangeAspect="1"/>
          </p:cNvPicPr>
          <p:nvPr/>
        </p:nvPicPr>
        <p:blipFill>
          <a:blip r:embed="rId2"/>
          <a:stretch>
            <a:fillRect/>
          </a:stretch>
        </p:blipFill>
        <p:spPr>
          <a:xfrm>
            <a:off x="861033" y="2842060"/>
            <a:ext cx="14607567" cy="6340040"/>
          </a:xfrm>
          <a:prstGeom prst="rect">
            <a:avLst/>
          </a:prstGeom>
        </p:spPr>
      </p:pic>
      <p:sp>
        <p:nvSpPr>
          <p:cNvPr id="7" name="文本占位符 1"/>
          <p:cNvSpPr>
            <a:spLocks noGrp="1"/>
          </p:cNvSpPr>
          <p:nvPr/>
        </p:nvSpPr>
        <p:spPr>
          <a:xfrm>
            <a:off x="1071719" y="234365"/>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利用商业秘密保护科技成果典型案例</a:t>
            </a:r>
          </a:p>
        </p:txBody>
      </p:sp>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10076804" y="4049317"/>
              <a:ext cx="2232000" cy="132120"/>
            </p14:xfrm>
          </p:contentPart>
        </mc:Choice>
        <mc:Fallback xmlns="">
          <p:pic>
            <p:nvPicPr>
              <p:cNvPr id="2" name="墨迹 1"/>
            </p:nvPicPr>
            <p:blipFill>
              <a:blip r:embed="rId4"/>
            </p:blipFill>
            <p:spPr>
              <a:xfrm>
                <a:off x="10076804" y="4049317"/>
                <a:ext cx="2232000" cy="13212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5019524" y="7724917"/>
              <a:ext cx="2518200" cy="95400"/>
            </p14:xfrm>
          </p:contentPart>
        </mc:Choice>
        <mc:Fallback xmlns="">
          <p:pic>
            <p:nvPicPr>
              <p:cNvPr id="3" name="墨迹 2"/>
            </p:nvPicPr>
            <p:blipFill>
              <a:blip r:embed="rId6"/>
            </p:blipFill>
            <p:spPr>
              <a:xfrm>
                <a:off x="5019524" y="7724917"/>
                <a:ext cx="2518200" cy="9540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4" name="墨迹 3"/>
              <p14:cNvContentPartPr/>
              <p14:nvPr/>
            </p14:nvContentPartPr>
            <p14:xfrm>
              <a:off x="12129884" y="7837597"/>
              <a:ext cx="2704320" cy="168480"/>
            </p14:xfrm>
          </p:contentPart>
        </mc:Choice>
        <mc:Fallback xmlns="">
          <p:pic>
            <p:nvPicPr>
              <p:cNvPr id="4" name="墨迹 3"/>
            </p:nvPicPr>
            <p:blipFill>
              <a:blip r:embed="rId8"/>
            </p:blipFill>
            <p:spPr>
              <a:xfrm>
                <a:off x="12129884" y="7837597"/>
                <a:ext cx="2704320" cy="16848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10188764" y="3992797"/>
              <a:ext cx="2244960" cy="38160"/>
            </p14:xfrm>
          </p:contentPart>
        </mc:Choice>
        <mc:Fallback xmlns="">
          <p:pic>
            <p:nvPicPr>
              <p:cNvPr id="8" name="墨迹 7"/>
            </p:nvPicPr>
            <p:blipFill>
              <a:blip r:embed="rId10"/>
            </p:blipFill>
            <p:spPr>
              <a:xfrm>
                <a:off x="10188764" y="3992797"/>
                <a:ext cx="2244960" cy="38160"/>
              </a:xfrm>
              <a:prstGeom prst="rect"/>
            </p:spPr>
          </p:pic>
        </mc:Fallback>
      </mc:AlternateContent>
    </p:spTree>
  </p:cSld>
  <p:clrMapOvr>
    <a:masterClrMapping/>
  </p:clrMapOvr>
  <p:transition spd="slow" advTm="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5">
            <a:extLst>
              <a:ext uri="{FF2B5EF4-FFF2-40B4-BE49-F238E27FC236}">
                <a16:creationId xmlns:a16="http://schemas.microsoft.com/office/drawing/2014/main" id="{71C8FEB2-E8AE-935E-E819-B91023A2DE35}"/>
              </a:ext>
            </a:extLst>
          </p:cNvPr>
          <p:cNvSpPr/>
          <p:nvPr>
            <p:custDataLst>
              <p:tags r:id="rId1"/>
            </p:custDataLst>
          </p:nvPr>
        </p:nvSpPr>
        <p:spPr>
          <a:xfrm>
            <a:off x="776865" y="6717931"/>
            <a:ext cx="1861185" cy="582615"/>
          </a:xfrm>
          <a:prstGeom prst="roundRect">
            <a:avLst/>
          </a:prstGeom>
          <a:solidFill>
            <a:srgbClr val="BDE5F1">
              <a:alpha val="65000"/>
            </a:srgb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ym typeface="+mn-ea"/>
            </a:endParaRPr>
          </a:p>
        </p:txBody>
      </p:sp>
      <p:pic>
        <p:nvPicPr>
          <p:cNvPr id="4" name="图片 3"/>
          <p:cNvPicPr>
            <a:picLocks noChangeAspect="1"/>
          </p:cNvPicPr>
          <p:nvPr/>
        </p:nvPicPr>
        <p:blipFill>
          <a:blip r:embed="rId5"/>
          <a:stretch>
            <a:fillRect/>
          </a:stretch>
        </p:blipFill>
        <p:spPr>
          <a:xfrm>
            <a:off x="556727" y="3606641"/>
            <a:ext cx="12415794" cy="2984659"/>
          </a:xfrm>
          <a:prstGeom prst="rect">
            <a:avLst/>
          </a:prstGeom>
        </p:spPr>
      </p:pic>
      <p:sp>
        <p:nvSpPr>
          <p:cNvPr id="7" name="文本框 6"/>
          <p:cNvSpPr txBox="1"/>
          <p:nvPr/>
        </p:nvSpPr>
        <p:spPr>
          <a:xfrm>
            <a:off x="592494" y="2324100"/>
            <a:ext cx="15506702" cy="615553"/>
          </a:xfrm>
          <a:prstGeom prst="rect">
            <a:avLst/>
          </a:prstGeom>
          <a:noFill/>
        </p:spPr>
        <p:txBody>
          <a:bodyPr wrap="square" rtlCol="0">
            <a:spAutoFit/>
          </a:bodyPr>
          <a:lstStyle/>
          <a:p>
            <a:r>
              <a:rPr lang="zh-CN" altLang="en-US" sz="3400" b="1" dirty="0">
                <a:solidFill>
                  <a:schemeClr val="tx2"/>
                </a:solidFill>
                <a:latin typeface="微软雅黑 Light" panose="020B0502040204020203" pitchFamily="34" charset="-122"/>
                <a:ea typeface="微软雅黑 Light" panose="020B0502040204020203" pitchFamily="34" charset="-122"/>
              </a:rPr>
              <a:t>我国技术秘密侵权诉讼判赔数额历史新高</a:t>
            </a:r>
            <a:r>
              <a:rPr lang="en-US" altLang="zh-CN" sz="3400" b="1" dirty="0">
                <a:solidFill>
                  <a:schemeClr val="tx2"/>
                </a:solidFill>
                <a:latin typeface="微软雅黑 Light" panose="020B0502040204020203" pitchFamily="34" charset="-122"/>
                <a:ea typeface="微软雅黑 Light" panose="020B0502040204020203" pitchFamily="34" charset="-122"/>
              </a:rPr>
              <a:t>--</a:t>
            </a:r>
            <a:r>
              <a:rPr lang="zh-CN" altLang="en-US" sz="3400" b="1" dirty="0">
                <a:solidFill>
                  <a:schemeClr val="tx2"/>
                </a:solidFill>
                <a:latin typeface="微软雅黑 Light" panose="020B0502040204020203" pitchFamily="34" charset="-122"/>
                <a:ea typeface="微软雅黑 Light" panose="020B0502040204020203" pitchFamily="34" charset="-122"/>
              </a:rPr>
              <a:t>吉利诉威马案</a:t>
            </a:r>
          </a:p>
        </p:txBody>
      </p:sp>
      <p:pic>
        <p:nvPicPr>
          <p:cNvPr id="5" name="图片 4" descr="商店的招牌&#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1200" y="6040504"/>
            <a:ext cx="3352800" cy="2513618"/>
          </a:xfrm>
          <a:prstGeom prst="rect">
            <a:avLst/>
          </a:prstGeom>
        </p:spPr>
      </p:pic>
      <p:sp>
        <p:nvSpPr>
          <p:cNvPr id="8" name="文本占位符 1"/>
          <p:cNvSpPr>
            <a:spLocks noGrp="1"/>
          </p:cNvSpPr>
          <p:nvPr/>
        </p:nvSpPr>
        <p:spPr>
          <a:xfrm>
            <a:off x="1071719" y="234365"/>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利用商业秘密保护科技成果典型案例</a:t>
            </a:r>
          </a:p>
        </p:txBody>
      </p:sp>
      <mc:AlternateContent xmlns:mc="http://schemas.openxmlformats.org/markup-compatibility/2006" xmlns:p14="http://schemas.microsoft.com/office/powerpoint/2010/main">
        <mc:Choice Requires="p14">
          <p:contentPart p14:bwMode="auto" r:id="rId7">
            <p14:nvContentPartPr>
              <p14:cNvPr id="11" name="墨迹 10"/>
              <p14:cNvContentPartPr/>
              <p14:nvPr/>
            </p14:nvContentPartPr>
            <p14:xfrm>
              <a:off x="2294324" y="3824677"/>
              <a:ext cx="5876640" cy="189360"/>
            </p14:xfrm>
          </p:contentPart>
        </mc:Choice>
        <mc:Fallback xmlns="">
          <p:pic>
            <p:nvPicPr>
              <p:cNvPr id="11" name="墨迹 10"/>
            </p:nvPicPr>
            <p:blipFill>
              <a:blip r:embed="rId8"/>
            </p:blipFill>
            <p:spPr>
              <a:xfrm>
                <a:off x="2294324" y="3824677"/>
                <a:ext cx="5876640" cy="18936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12" name="墨迹 11"/>
              <p14:cNvContentPartPr/>
              <p14:nvPr/>
            </p14:nvContentPartPr>
            <p14:xfrm>
              <a:off x="11420324" y="3861397"/>
              <a:ext cx="1323360" cy="39240"/>
            </p14:xfrm>
          </p:contentPart>
        </mc:Choice>
        <mc:Fallback xmlns="">
          <p:pic>
            <p:nvPicPr>
              <p:cNvPr id="12" name="墨迹 11"/>
            </p:nvPicPr>
            <p:blipFill>
              <a:blip r:embed="rId10"/>
            </p:blipFill>
            <p:spPr>
              <a:xfrm>
                <a:off x="11420324" y="3861397"/>
                <a:ext cx="1323360" cy="3924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3" name="墨迹 12"/>
              <p14:cNvContentPartPr/>
              <p14:nvPr/>
            </p14:nvContentPartPr>
            <p14:xfrm>
              <a:off x="634364" y="4422277"/>
              <a:ext cx="259920" cy="360"/>
            </p14:xfrm>
          </p:contentPart>
        </mc:Choice>
        <mc:Fallback xmlns="">
          <p:pic>
            <p:nvPicPr>
              <p:cNvPr id="13" name="墨迹 12"/>
            </p:nvPicPr>
            <p:blipFill>
              <a:blip r:embed="rId12"/>
            </p:blipFill>
            <p:spPr>
              <a:xfrm>
                <a:off x="634364" y="4422277"/>
                <a:ext cx="259920" cy="36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4" name="墨迹 13"/>
              <p14:cNvContentPartPr/>
              <p14:nvPr/>
            </p14:nvContentPartPr>
            <p14:xfrm>
              <a:off x="3153284" y="4328677"/>
              <a:ext cx="2878200" cy="263160"/>
            </p14:xfrm>
          </p:contentPart>
        </mc:Choice>
        <mc:Fallback xmlns="">
          <p:pic>
            <p:nvPicPr>
              <p:cNvPr id="14" name="墨迹 13"/>
            </p:nvPicPr>
            <p:blipFill>
              <a:blip r:embed="rId14"/>
            </p:blipFill>
            <p:spPr>
              <a:xfrm>
                <a:off x="3153284" y="4328677"/>
                <a:ext cx="2878200" cy="26316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5" name="墨迹 14"/>
              <p14:cNvContentPartPr/>
              <p14:nvPr/>
            </p14:nvContentPartPr>
            <p14:xfrm>
              <a:off x="3844484" y="3899197"/>
              <a:ext cx="4290120" cy="76320"/>
            </p14:xfrm>
          </p:contentPart>
        </mc:Choice>
        <mc:Fallback xmlns="">
          <p:pic>
            <p:nvPicPr>
              <p:cNvPr id="15" name="墨迹 14"/>
            </p:nvPicPr>
            <p:blipFill>
              <a:blip r:embed="rId16"/>
            </p:blipFill>
            <p:spPr>
              <a:xfrm>
                <a:off x="3844484" y="3899197"/>
                <a:ext cx="4290120" cy="7632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6" name="墨迹 15"/>
              <p14:cNvContentPartPr/>
              <p14:nvPr/>
            </p14:nvContentPartPr>
            <p14:xfrm>
              <a:off x="2257604" y="3843757"/>
              <a:ext cx="7920" cy="26640"/>
            </p14:xfrm>
          </p:contentPart>
        </mc:Choice>
        <mc:Fallback xmlns="">
          <p:pic>
            <p:nvPicPr>
              <p:cNvPr id="16" name="墨迹 15"/>
            </p:nvPicPr>
            <p:blipFill>
              <a:blip r:embed="rId18"/>
            </p:blipFill>
            <p:spPr>
              <a:xfrm>
                <a:off x="2257604" y="3843757"/>
                <a:ext cx="7920" cy="2664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7" name="墨迹 16"/>
              <p14:cNvContentPartPr/>
              <p14:nvPr/>
            </p14:nvContentPartPr>
            <p14:xfrm>
              <a:off x="2277044" y="3937357"/>
              <a:ext cx="2263680" cy="76320"/>
            </p14:xfrm>
          </p:contentPart>
        </mc:Choice>
        <mc:Fallback xmlns="">
          <p:pic>
            <p:nvPicPr>
              <p:cNvPr id="17" name="墨迹 16"/>
            </p:nvPicPr>
            <p:blipFill>
              <a:blip r:embed="rId20"/>
            </p:blipFill>
            <p:spPr>
              <a:xfrm>
                <a:off x="2277044" y="3937357"/>
                <a:ext cx="2263680" cy="76320"/>
              </a:xfrm>
              <a:prstGeom prst="rect"/>
            </p:spPr>
          </p:pic>
        </mc:Fallback>
      </mc:AlternateContent>
      <p:pic>
        <p:nvPicPr>
          <p:cNvPr id="6" name="图片 5" descr="图片包含 游戏机&#10;&#10;描述已自动生成">
            <a:extLst>
              <a:ext uri="{FF2B5EF4-FFF2-40B4-BE49-F238E27FC236}">
                <a16:creationId xmlns:a16="http://schemas.microsoft.com/office/drawing/2014/main" id="{F88ABD1F-05EE-F19B-AC20-1F150015739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411200" y="2574475"/>
            <a:ext cx="2810681" cy="2810681"/>
          </a:xfrm>
          <a:prstGeom prst="rect">
            <a:avLst/>
          </a:prstGeom>
        </p:spPr>
      </p:pic>
      <p:sp>
        <p:nvSpPr>
          <p:cNvPr id="9" name="文本占位符 2">
            <a:extLst>
              <a:ext uri="{FF2B5EF4-FFF2-40B4-BE49-F238E27FC236}">
                <a16:creationId xmlns:a16="http://schemas.microsoft.com/office/drawing/2014/main" id="{EFEFBA81-4156-92D4-3C94-3B96DB61135C}"/>
              </a:ext>
            </a:extLst>
          </p:cNvPr>
          <p:cNvSpPr>
            <a:spLocks noGrp="1"/>
          </p:cNvSpPr>
          <p:nvPr>
            <p:custDataLst>
              <p:tags r:id="rId2"/>
            </p:custDataLst>
          </p:nvPr>
        </p:nvSpPr>
        <p:spPr>
          <a:xfrm>
            <a:off x="825861" y="6717931"/>
            <a:ext cx="1474470" cy="54229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ts val="3800"/>
              </a:lnSpc>
              <a:spcBef>
                <a:spcPts val="0"/>
              </a:spcBef>
              <a:buClr>
                <a:srgbClr val="083A81"/>
              </a:buClr>
            </a:pPr>
            <a:r>
              <a:rPr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案件特点</a:t>
            </a:r>
            <a:endPar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8" name="文本占位符 2">
            <a:extLst>
              <a:ext uri="{FF2B5EF4-FFF2-40B4-BE49-F238E27FC236}">
                <a16:creationId xmlns:a16="http://schemas.microsoft.com/office/drawing/2014/main" id="{1E5CBB6C-CFD6-52F8-D2A6-05C4AD3B3C04}"/>
              </a:ext>
            </a:extLst>
          </p:cNvPr>
          <p:cNvSpPr>
            <a:spLocks noGrp="1"/>
          </p:cNvSpPr>
          <p:nvPr>
            <p:custDataLst>
              <p:tags r:id="rId3"/>
            </p:custDataLst>
          </p:nvPr>
        </p:nvSpPr>
        <p:spPr>
          <a:xfrm>
            <a:off x="612593" y="7484433"/>
            <a:ext cx="4628551" cy="2415676"/>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521970" indent="-521970" algn="l" fontAlgn="auto">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涉案数额巨大</a:t>
            </a:r>
            <a:endParaRPr lang="en-US" altLang="zh-CN" sz="2400" dirty="0">
              <a:latin typeface="微软雅黑" panose="020B0503020204020204" pitchFamily="34" charset="-122"/>
              <a:ea typeface="微软雅黑" panose="020B0503020204020204" pitchFamily="34" charset="-122"/>
              <a:sym typeface="+mn-ea"/>
            </a:endParaRPr>
          </a:p>
          <a:p>
            <a:pPr marL="521970" indent="-521970">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员工跳槽引发技术秘密纠纷</a:t>
            </a:r>
            <a:endParaRPr lang="en-US" altLang="zh-CN" sz="2400" dirty="0">
              <a:latin typeface="微软雅黑" panose="020B0503020204020204" pitchFamily="34" charset="-122"/>
              <a:ea typeface="微软雅黑" panose="020B0503020204020204" pitchFamily="34" charset="-122"/>
              <a:sym typeface="+mn-ea"/>
            </a:endParaRPr>
          </a:p>
          <a:p>
            <a:pPr marL="521970" indent="-521970">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专利权属纠纷</a:t>
            </a:r>
            <a:endParaRPr lang="en-US" altLang="zh-CN" sz="2400" dirty="0">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8200" y="2095500"/>
            <a:ext cx="16840200" cy="8120094"/>
          </a:xfrm>
          <a:prstGeom prst="rect">
            <a:avLst/>
          </a:prstGeom>
          <a:noFill/>
        </p:spPr>
        <p:txBody>
          <a:bodyPr wrap="square">
            <a:spAutoFit/>
          </a:bodyPr>
          <a:lstStyle/>
          <a:p>
            <a:pPr algn="just">
              <a:lnSpc>
                <a:spcPct val="150000"/>
              </a:lnSpc>
            </a:pPr>
            <a:r>
              <a:rPr lang="en-US" altLang="zh-CN" sz="3200" b="1" dirty="0">
                <a:solidFill>
                  <a:srgbClr val="083A81"/>
                </a:solidFill>
                <a:highlight>
                  <a:srgbClr val="FFFFFF"/>
                </a:highlight>
                <a:latin typeface="微软雅黑" panose="020B0503020204020204" pitchFamily="34" charset="-122"/>
                <a:ea typeface="微软雅黑" panose="020B0503020204020204" pitchFamily="34" charset="-122"/>
              </a:rPr>
              <a:t>2024</a:t>
            </a:r>
            <a:r>
              <a:rPr lang="zh-CN" altLang="en-US" sz="3200" b="1" dirty="0">
                <a:solidFill>
                  <a:srgbClr val="083A81"/>
                </a:solidFill>
                <a:highlight>
                  <a:srgbClr val="FFFFFF"/>
                </a:highlight>
                <a:latin typeface="微软雅黑" panose="020B0503020204020204" pitchFamily="34" charset="-122"/>
                <a:ea typeface="微软雅黑" panose="020B0503020204020204" pitchFamily="34" charset="-122"/>
              </a:rPr>
              <a:t>年</a:t>
            </a:r>
            <a:r>
              <a:rPr lang="zh-CN" altLang="en-US" sz="3200" b="1" i="0" dirty="0">
                <a:solidFill>
                  <a:srgbClr val="083A81"/>
                </a:solidFill>
                <a:effectLst/>
                <a:highlight>
                  <a:srgbClr val="FFFFFF"/>
                </a:highlight>
                <a:latin typeface="微软雅黑" panose="020B0503020204020204" pitchFamily="34" charset="-122"/>
                <a:ea typeface="微软雅黑" panose="020B0503020204020204" pitchFamily="34" charset="-122"/>
              </a:rPr>
              <a:t>浦东新区检察院办理的全国首例人工智能领域侵犯商业秘密案 ：</a:t>
            </a:r>
            <a:r>
              <a:rPr lang="zh-CN" altLang="en-US" sz="3200" b="1" dirty="0">
                <a:solidFill>
                  <a:srgbClr val="083A81"/>
                </a:solidFill>
                <a:highlight>
                  <a:srgbClr val="FFFFFF"/>
                </a:highlight>
                <a:latin typeface="微软雅黑" panose="020B0503020204020204" pitchFamily="34" charset="-122"/>
                <a:ea typeface="微软雅黑" panose="020B0503020204020204" pitchFamily="34" charset="-122"/>
              </a:rPr>
              <a:t>郭某侵犯商业秘密案 </a:t>
            </a:r>
            <a:endParaRPr lang="en-US" altLang="zh-CN" sz="3200" b="1" dirty="0">
              <a:solidFill>
                <a:srgbClr val="083A81"/>
              </a:solidFill>
              <a:highlight>
                <a:srgbClr val="FFFFFF"/>
              </a:highlight>
              <a:latin typeface="微软雅黑" panose="020B0503020204020204" pitchFamily="34" charset="-122"/>
              <a:ea typeface="微软雅黑" panose="020B0503020204020204" pitchFamily="34" charset="-122"/>
            </a:endParaRPr>
          </a:p>
          <a:p>
            <a:pPr algn="just">
              <a:lnSpc>
                <a:spcPct val="150000"/>
              </a:lnSpc>
            </a:pPr>
            <a:r>
              <a:rPr lang="zh-CN" altLang="en-US" sz="2400" b="1" dirty="0">
                <a:solidFill>
                  <a:srgbClr val="595959"/>
                </a:solidFill>
                <a:highlight>
                  <a:srgbClr val="FFFFFF"/>
                </a:highlight>
                <a:latin typeface="微软雅黑" panose="020B0503020204020204" pitchFamily="34" charset="-122"/>
                <a:ea typeface="微软雅黑" panose="020B0503020204020204" pitchFamily="34" charset="-122"/>
              </a:rPr>
              <a:t>基本案情：</a:t>
            </a:r>
            <a:endPar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endParaRPr>
          </a:p>
          <a:p>
            <a:pPr algn="just">
              <a:lnSpc>
                <a:spcPct val="150000"/>
              </a:lnSpc>
            </a:pPr>
            <a:r>
              <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A</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公司是一家从事人工智能芯片研发及销售的企业，主要研发视觉人工智能处理器</a:t>
            </a:r>
            <a:r>
              <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NPU</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（嵌入式神经网络处理器）芯片，属前沿的芯片技术领域，是国家认证的高新技术企业。</a:t>
            </a:r>
            <a:r>
              <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A</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公司机房内存储了包含该公司芯片研发核心代码在内的大量保密数据，为防止核心技术代码泄露，公司设置了多层级的保密管理及相应的服务器安全策略。</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经对服务器日志、电子数据等提取发现，从</a:t>
            </a:r>
            <a:r>
              <a:rPr lang="en-US" altLang="zh-CN" sz="2400" dirty="0">
                <a:solidFill>
                  <a:srgbClr val="083A81"/>
                </a:solidFill>
                <a:highlight>
                  <a:srgbClr val="FFFFFF"/>
                </a:highlight>
                <a:latin typeface="微软雅黑" panose="020B0503020204020204" pitchFamily="34" charset="-122"/>
                <a:ea typeface="微软雅黑" panose="020B0503020204020204" pitchFamily="34" charset="-122"/>
              </a:rPr>
              <a:t>2022</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年年中起，服务器中存储的包含芯片研发核心代码在内的大量保密数据被复制传输至这台电脑并上传到云端，而频繁登录服务器进行传输的账号指向</a:t>
            </a:r>
            <a:r>
              <a:rPr lang="en-US" altLang="zh-CN" sz="2400" dirty="0">
                <a:solidFill>
                  <a:srgbClr val="083A81"/>
                </a:solidFill>
                <a:highlight>
                  <a:srgbClr val="FFFFFF"/>
                </a:highlight>
                <a:latin typeface="微软雅黑" panose="020B0503020204020204" pitchFamily="34" charset="-122"/>
                <a:ea typeface="微软雅黑" panose="020B0503020204020204" pitchFamily="34" charset="-122"/>
              </a:rPr>
              <a:t>A</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公司创始人之一、公司股东郭某</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a:t>
            </a:r>
          </a:p>
          <a:p>
            <a:pPr algn="just">
              <a:lnSpc>
                <a:spcPct val="150000"/>
              </a:lnSpc>
            </a:pP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事发后，</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郭某承认他将公司机房服务器中的核心技术代码拷贝并上传到个人网盘中，再通过网络下载到个人电脑，但他也主张自己有权限这么操作，且其目的在于为公司备份数据</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a:t>
            </a:r>
          </a:p>
          <a:p>
            <a:pPr algn="just">
              <a:lnSpc>
                <a:spcPct val="150000"/>
              </a:lnSpc>
            </a:pP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经研判，</a:t>
            </a:r>
            <a:r>
              <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A</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公司在服务器架构及后续完善中，设计了自动备份的服务器，能实现服务器内数据自动备份。同时，</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经调查发现，郭某以核心人员的身份出现在另一家科技公司</a:t>
            </a:r>
            <a:r>
              <a:rPr lang="en-US" altLang="zh-CN" sz="2400" dirty="0">
                <a:solidFill>
                  <a:srgbClr val="083A81"/>
                </a:solidFill>
                <a:highlight>
                  <a:srgbClr val="FFFFFF"/>
                </a:highlight>
                <a:latin typeface="微软雅黑" panose="020B0503020204020204" pitchFamily="34" charset="-122"/>
                <a:ea typeface="微软雅黑" panose="020B0503020204020204" pitchFamily="34" charset="-122"/>
              </a:rPr>
              <a:t>B</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公司的宣传资料中，并参与该公司的对外融资活动。郭某复制传输</a:t>
            </a:r>
            <a:r>
              <a:rPr lang="en-US" altLang="zh-CN" sz="2400" dirty="0">
                <a:solidFill>
                  <a:srgbClr val="083A81"/>
                </a:solidFill>
                <a:highlight>
                  <a:srgbClr val="FFFFFF"/>
                </a:highlight>
                <a:latin typeface="微软雅黑" panose="020B0503020204020204" pitchFamily="34" charset="-122"/>
                <a:ea typeface="微软雅黑" panose="020B0503020204020204" pitchFamily="34" charset="-122"/>
              </a:rPr>
              <a:t>A</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公司核心数据的时间与他参与</a:t>
            </a:r>
            <a:r>
              <a:rPr lang="en-US" altLang="zh-CN" sz="2400" dirty="0">
                <a:solidFill>
                  <a:srgbClr val="083A81"/>
                </a:solidFill>
                <a:highlight>
                  <a:srgbClr val="FFFFFF"/>
                </a:highlight>
                <a:latin typeface="微软雅黑" panose="020B0503020204020204" pitchFamily="34" charset="-122"/>
                <a:ea typeface="微软雅黑" panose="020B0503020204020204" pitchFamily="34" charset="-122"/>
              </a:rPr>
              <a:t>B</a:t>
            </a:r>
            <a:r>
              <a:rPr lang="zh-CN" altLang="en-US" sz="2400" dirty="0">
                <a:solidFill>
                  <a:srgbClr val="083A81"/>
                </a:solidFill>
                <a:highlight>
                  <a:srgbClr val="FFFFFF"/>
                </a:highlight>
                <a:latin typeface="微软雅黑" panose="020B0503020204020204" pitchFamily="34" charset="-122"/>
                <a:ea typeface="微软雅黑" panose="020B0503020204020204" pitchFamily="34" charset="-122"/>
              </a:rPr>
              <a:t>公司融资宣传等活动的时间高度重合</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a:t>
            </a:r>
            <a:endPar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endParaRPr>
          </a:p>
          <a:p>
            <a:pPr algn="just">
              <a:lnSpc>
                <a:spcPct val="150000"/>
              </a:lnSpc>
            </a:pP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法院依法判处被告人郭某有期徒刑二年，缓刑二年，并处罚金</a:t>
            </a:r>
            <a:r>
              <a:rPr lang="en-US" altLang="zh-CN"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10</a:t>
            </a:r>
            <a:r>
              <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rPr>
              <a:t>万元。</a:t>
            </a:r>
          </a:p>
          <a:p>
            <a:pPr algn="just">
              <a:lnSpc>
                <a:spcPct val="150000"/>
              </a:lnSpc>
            </a:pPr>
            <a:endParaRPr lang="zh-CN" altLang="en-US" sz="24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endParaRPr>
          </a:p>
        </p:txBody>
      </p:sp>
      <p:sp>
        <p:nvSpPr>
          <p:cNvPr id="6" name="文本占位符 1"/>
          <p:cNvSpPr>
            <a:spLocks noGrp="1"/>
          </p:cNvSpPr>
          <p:nvPr/>
        </p:nvSpPr>
        <p:spPr>
          <a:xfrm>
            <a:off x="990600" y="71406"/>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利用商业秘密保护科技成果典型案例</a:t>
            </a:r>
          </a:p>
        </p:txBody>
      </p:sp>
      <mc:AlternateContent xmlns:mc="http://schemas.openxmlformats.org/markup-compatibility/2006" xmlns:p14="http://schemas.microsoft.com/office/powerpoint/2010/main">
        <mc:Choice Requires="p14">
          <p:contentPart p14:bwMode="auto" r:id="rId3">
            <p14:nvContentPartPr>
              <p14:cNvPr id="9" name="墨迹 8"/>
              <p14:cNvContentPartPr/>
              <p14:nvPr/>
            </p14:nvContentPartPr>
            <p14:xfrm>
              <a:off x="2855204" y="9180037"/>
              <a:ext cx="7277040" cy="151920"/>
            </p14:xfrm>
          </p:contentPart>
        </mc:Choice>
        <mc:Fallback xmlns="">
          <p:pic>
            <p:nvPicPr>
              <p:cNvPr id="9" name="墨迹 8"/>
            </p:nvPicPr>
            <p:blipFill>
              <a:blip r:embed="rId4"/>
            </p:blipFill>
            <p:spPr>
              <a:xfrm>
                <a:off x="2855204" y="9180037"/>
                <a:ext cx="7277040" cy="151920"/>
              </a:xfrm>
              <a:prstGeom prst="rect"/>
            </p:spPr>
          </p:pic>
        </mc:Fallback>
      </mc:AlternateContent>
    </p:spTree>
  </p:cSld>
  <p:clrMapOvr>
    <a:masterClrMapping/>
  </p:clrMapOvr>
  <p:transition spd="slow" advTm="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p:cNvSpPr>
            <a:spLocks noGrp="1"/>
          </p:cNvSpPr>
          <p:nvPr/>
        </p:nvSpPr>
        <p:spPr>
          <a:xfrm>
            <a:off x="1167102" y="11668"/>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利用商业秘密和专利保护科技成果典型案例</a:t>
            </a:r>
          </a:p>
        </p:txBody>
      </p:sp>
      <p:pic>
        <p:nvPicPr>
          <p:cNvPr id="9" name="图片 8"/>
          <p:cNvPicPr>
            <a:picLocks noChangeAspect="1"/>
          </p:cNvPicPr>
          <p:nvPr/>
        </p:nvPicPr>
        <p:blipFill>
          <a:blip r:embed="rId6"/>
          <a:stretch>
            <a:fillRect/>
          </a:stretch>
        </p:blipFill>
        <p:spPr>
          <a:xfrm>
            <a:off x="12496800" y="2827883"/>
            <a:ext cx="4952616" cy="4610094"/>
          </a:xfrm>
          <a:prstGeom prst="rect">
            <a:avLst/>
          </a:prstGeom>
        </p:spPr>
      </p:pic>
      <p:sp>
        <p:nvSpPr>
          <p:cNvPr id="14" name="文本框 13"/>
          <p:cNvSpPr txBox="1"/>
          <p:nvPr/>
        </p:nvSpPr>
        <p:spPr>
          <a:xfrm>
            <a:off x="1136000" y="1854637"/>
            <a:ext cx="10759326" cy="615553"/>
          </a:xfrm>
          <a:prstGeom prst="rect">
            <a:avLst/>
          </a:prstGeom>
          <a:noFill/>
        </p:spPr>
        <p:txBody>
          <a:bodyPr wrap="square" rtlCol="0">
            <a:spAutoFit/>
          </a:bodyPr>
          <a:lstStyle/>
          <a:p>
            <a:r>
              <a:rPr lang="zh-CN" altLang="en-US" sz="3400" b="1" dirty="0">
                <a:solidFill>
                  <a:schemeClr val="tx2"/>
                </a:solidFill>
                <a:latin typeface="微软雅黑 Light" panose="020B0502040204020203" pitchFamily="34" charset="-122"/>
                <a:ea typeface="微软雅黑 Light" panose="020B0502040204020203" pitchFamily="34" charset="-122"/>
              </a:rPr>
              <a:t>高校与企业共有专利和技术秘密侵权系列诉讼案</a:t>
            </a:r>
          </a:p>
        </p:txBody>
      </p:sp>
      <p:sp>
        <p:nvSpPr>
          <p:cNvPr id="2" name="圆角矩形 5">
            <a:extLst>
              <a:ext uri="{FF2B5EF4-FFF2-40B4-BE49-F238E27FC236}">
                <a16:creationId xmlns:a16="http://schemas.microsoft.com/office/drawing/2014/main" id="{09029D06-D618-7D1C-ABDC-7B3DCE34D238}"/>
              </a:ext>
            </a:extLst>
          </p:cNvPr>
          <p:cNvSpPr/>
          <p:nvPr>
            <p:custDataLst>
              <p:tags r:id="rId1"/>
            </p:custDataLst>
          </p:nvPr>
        </p:nvSpPr>
        <p:spPr>
          <a:xfrm>
            <a:off x="1125114" y="6381343"/>
            <a:ext cx="1861185" cy="582615"/>
          </a:xfrm>
          <a:prstGeom prst="roundRect">
            <a:avLst/>
          </a:prstGeom>
          <a:solidFill>
            <a:srgbClr val="BDE5F1">
              <a:alpha val="65000"/>
            </a:srgb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ym typeface="+mn-ea"/>
            </a:endParaRPr>
          </a:p>
        </p:txBody>
      </p:sp>
      <p:sp>
        <p:nvSpPr>
          <p:cNvPr id="5" name="文本占位符 2">
            <a:extLst>
              <a:ext uri="{FF2B5EF4-FFF2-40B4-BE49-F238E27FC236}">
                <a16:creationId xmlns:a16="http://schemas.microsoft.com/office/drawing/2014/main" id="{B931BCCD-814D-6A81-36F7-5254CB63C481}"/>
              </a:ext>
            </a:extLst>
          </p:cNvPr>
          <p:cNvSpPr>
            <a:spLocks noGrp="1"/>
          </p:cNvSpPr>
          <p:nvPr>
            <p:custDataLst>
              <p:tags r:id="rId2"/>
            </p:custDataLst>
          </p:nvPr>
        </p:nvSpPr>
        <p:spPr>
          <a:xfrm>
            <a:off x="1173322" y="6401506"/>
            <a:ext cx="1474470" cy="54229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fontAlgn="auto">
              <a:lnSpc>
                <a:spcPts val="3800"/>
              </a:lnSpc>
              <a:spcBef>
                <a:spcPts val="0"/>
              </a:spcBef>
              <a:buClr>
                <a:srgbClr val="083A81"/>
              </a:buClr>
            </a:pPr>
            <a:r>
              <a:rPr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案件特点</a:t>
            </a:r>
            <a:endParaRPr sz="24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8" name="文本占位符 2">
            <a:extLst>
              <a:ext uri="{FF2B5EF4-FFF2-40B4-BE49-F238E27FC236}">
                <a16:creationId xmlns:a16="http://schemas.microsoft.com/office/drawing/2014/main" id="{AFC3C3CF-7B1C-2A35-417C-FC7D2D6CC52A}"/>
              </a:ext>
            </a:extLst>
          </p:cNvPr>
          <p:cNvSpPr>
            <a:spLocks noGrp="1"/>
          </p:cNvSpPr>
          <p:nvPr>
            <p:custDataLst>
              <p:tags r:id="rId3"/>
            </p:custDataLst>
          </p:nvPr>
        </p:nvSpPr>
        <p:spPr>
          <a:xfrm>
            <a:off x="1136000" y="6943796"/>
            <a:ext cx="5862748" cy="2415676"/>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2000" b="0" i="0" u="none" strike="noStrike" kern="1200" cap="none" spc="0" normalizeH="0" baseline="0" dirty="0">
                <a:ln>
                  <a:noFill/>
                </a:ln>
                <a:solidFill>
                  <a:srgbClr val="595959"/>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521970" indent="-521970" algn="l" fontAlgn="auto">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高校与企业产学研合作</a:t>
            </a:r>
            <a:endParaRPr lang="en-US" altLang="zh-CN" sz="2400" dirty="0">
              <a:latin typeface="微软雅黑" panose="020B0503020204020204" pitchFamily="34" charset="-122"/>
              <a:ea typeface="微软雅黑" panose="020B0503020204020204" pitchFamily="34" charset="-122"/>
              <a:sym typeface="+mn-ea"/>
            </a:endParaRPr>
          </a:p>
          <a:p>
            <a:pPr marL="521970" indent="-521970">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高校与企业共有专利权</a:t>
            </a:r>
            <a:endParaRPr lang="en-US" altLang="zh-CN" sz="2400" dirty="0">
              <a:latin typeface="微软雅黑" panose="020B0503020204020204" pitchFamily="34" charset="-122"/>
              <a:ea typeface="微软雅黑" panose="020B0503020204020204" pitchFamily="34" charset="-122"/>
              <a:sym typeface="+mn-ea"/>
            </a:endParaRPr>
          </a:p>
          <a:p>
            <a:pPr marL="521970" indent="-521970">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专利权与商业秘密侵权系列民事诉讼</a:t>
            </a:r>
          </a:p>
          <a:p>
            <a:pPr marL="521970" indent="-521970" algn="l" fontAlgn="auto">
              <a:lnSpc>
                <a:spcPct val="150000"/>
              </a:lnSpc>
              <a:spcBef>
                <a:spcPts val="0"/>
              </a:spcBef>
              <a:buClr>
                <a:srgbClr val="083A81"/>
              </a:buClr>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sym typeface="+mn-ea"/>
              </a:rPr>
              <a:t>商业秘密刑事案件、软件著作权侵权案件</a:t>
            </a:r>
            <a:endParaRPr sz="2400" dirty="0">
              <a:latin typeface="微软雅黑" panose="020B0503020204020204" pitchFamily="34" charset="-122"/>
              <a:ea typeface="微软雅黑" panose="020B0503020204020204" pitchFamily="34" charset="-122"/>
              <a:sym typeface="+mn-ea"/>
            </a:endParaRPr>
          </a:p>
        </p:txBody>
      </p:sp>
      <p:pic>
        <p:nvPicPr>
          <p:cNvPr id="12" name="图片 11" descr="建筑上有雕塑&#10;&#10;描述已自动生成">
            <a:extLst>
              <a:ext uri="{FF2B5EF4-FFF2-40B4-BE49-F238E27FC236}">
                <a16:creationId xmlns:a16="http://schemas.microsoft.com/office/drawing/2014/main" id="{4E912ADE-DB5B-0B41-240F-E73675A596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278" y="2933700"/>
            <a:ext cx="2742603" cy="1285595"/>
          </a:xfrm>
          <a:prstGeom prst="rect">
            <a:avLst/>
          </a:prstGeom>
        </p:spPr>
      </p:pic>
      <p:pic>
        <p:nvPicPr>
          <p:cNvPr id="16" name="图片 15" descr="徽标, 公司名称&#10;&#10;描述已自动生成">
            <a:extLst>
              <a:ext uri="{FF2B5EF4-FFF2-40B4-BE49-F238E27FC236}">
                <a16:creationId xmlns:a16="http://schemas.microsoft.com/office/drawing/2014/main" id="{87294A0D-89A4-8182-7F0D-AB2BCFCDCB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2255" y="2859887"/>
            <a:ext cx="1600548" cy="1600548"/>
          </a:xfrm>
          <a:prstGeom prst="rect">
            <a:avLst/>
          </a:prstGeom>
        </p:spPr>
      </p:pic>
      <p:pic>
        <p:nvPicPr>
          <p:cNvPr id="18" name="图片 17" descr="文本&#10;&#10;描述已自动生成">
            <a:extLst>
              <a:ext uri="{FF2B5EF4-FFF2-40B4-BE49-F238E27FC236}">
                <a16:creationId xmlns:a16="http://schemas.microsoft.com/office/drawing/2014/main" id="{DC6B29FC-0E1B-7810-A26F-C041AF8E9E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5651" y="4421046"/>
            <a:ext cx="2633920" cy="1481580"/>
          </a:xfrm>
          <a:prstGeom prst="rect">
            <a:avLst/>
          </a:prstGeom>
        </p:spPr>
      </p:pic>
      <p:pic>
        <p:nvPicPr>
          <p:cNvPr id="6" name="图片 5">
            <a:extLst>
              <a:ext uri="{FF2B5EF4-FFF2-40B4-BE49-F238E27FC236}">
                <a16:creationId xmlns:a16="http://schemas.microsoft.com/office/drawing/2014/main" id="{15D385A2-7704-91A8-C5C7-07B3FBDD5F09}"/>
              </a:ext>
            </a:extLst>
          </p:cNvPr>
          <p:cNvPicPr>
            <a:picLocks noChangeAspect="1"/>
          </p:cNvPicPr>
          <p:nvPr/>
        </p:nvPicPr>
        <p:blipFill>
          <a:blip r:embed="rId10"/>
          <a:stretch>
            <a:fillRect/>
          </a:stretch>
        </p:blipFill>
        <p:spPr>
          <a:xfrm>
            <a:off x="7789421" y="3086100"/>
            <a:ext cx="4601750" cy="4610094"/>
          </a:xfrm>
          <a:prstGeom prst="rect">
            <a:avLst/>
          </a:prstGeom>
        </p:spPr>
      </p:pic>
    </p:spTree>
  </p:cSld>
  <p:clrMapOvr>
    <a:masterClrMapping/>
  </p:clrMapOvr>
  <p:transition spd="slow" advTm="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descr="Picture">
            <a:extLst>
              <a:ext uri="{FF2B5EF4-FFF2-40B4-BE49-F238E27FC236}">
                <a16:creationId xmlns:a16="http://schemas.microsoft.com/office/drawing/2014/main" id="{43419E5B-9EF8-4C46-BC6A-A308464894D9}"/>
              </a:ext>
            </a:extLst>
          </p:cNvPr>
          <p:cNvPicPr>
            <a:picLocks noChangeAspect="1"/>
          </p:cNvPicPr>
          <p:nvPr/>
        </p:nvPicPr>
        <p:blipFill>
          <a:blip r:embed="rId2" cstate="screen">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202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6457435" y="3846239"/>
            <a:ext cx="5143500" cy="5143500"/>
          </a:xfrm>
          <a:prstGeom prst="rect">
            <a:avLst/>
          </a:prstGeom>
        </p:spPr>
      </p:pic>
      <p:sp>
        <p:nvSpPr>
          <p:cNvPr id="15" name="文本">
            <a:extLst>
              <a:ext uri="{FF2B5EF4-FFF2-40B4-BE49-F238E27FC236}">
                <a16:creationId xmlns:a16="http://schemas.microsoft.com/office/drawing/2014/main" id="{27801620-9EB3-4EA2-9692-8B223D50B616}"/>
              </a:ext>
            </a:extLst>
          </p:cNvPr>
          <p:cNvSpPr txBox="1">
            <a:spLocks/>
          </p:cNvSpPr>
          <p:nvPr/>
        </p:nvSpPr>
        <p:spPr>
          <a:xfrm>
            <a:off x="3833608" y="4143516"/>
            <a:ext cx="2594280" cy="45720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lang="zh-CN" altLang="en-US" sz="3200" b="1" kern="0" dirty="0">
                <a:solidFill>
                  <a:schemeClr val="tx2"/>
                </a:solidFill>
                <a:latin typeface="微软雅黑" panose="020B0503020204020204" pitchFamily="34" charset="-122"/>
                <a:ea typeface="微软雅黑" panose="020B0503020204020204" pitchFamily="34" charset="-122"/>
                <a:cs typeface="Source Han Serif SC Bold" charset="-122"/>
              </a:rPr>
              <a:t>把控专利质量</a:t>
            </a:r>
            <a:endParaRPr kumimoji="1" lang="zh-CN" altLang="en-US" sz="3200" b="1" kern="0" dirty="0">
              <a:solidFill>
                <a:schemeClr val="tx2"/>
              </a:solidFill>
              <a:latin typeface="微软雅黑" panose="020B0503020204020204" pitchFamily="34" charset="-122"/>
              <a:ea typeface="微软雅黑" panose="020B0503020204020204" pitchFamily="34" charset="-122"/>
            </a:endParaRPr>
          </a:p>
        </p:txBody>
      </p:sp>
      <p:sp>
        <p:nvSpPr>
          <p:cNvPr id="17" name="文本">
            <a:extLst>
              <a:ext uri="{FF2B5EF4-FFF2-40B4-BE49-F238E27FC236}">
                <a16:creationId xmlns:a16="http://schemas.microsoft.com/office/drawing/2014/main" id="{33B44150-7C47-4D64-908C-E28ED8371A88}"/>
              </a:ext>
            </a:extLst>
          </p:cNvPr>
          <p:cNvSpPr txBox="1">
            <a:spLocks/>
          </p:cNvSpPr>
          <p:nvPr/>
        </p:nvSpPr>
        <p:spPr>
          <a:xfrm>
            <a:off x="11630482" y="4060012"/>
            <a:ext cx="3426486" cy="312104"/>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lang="zh-CN" altLang="en-US" sz="3200" b="1" kern="0" dirty="0">
                <a:solidFill>
                  <a:schemeClr val="tx2"/>
                </a:solidFill>
                <a:latin typeface="微软雅黑" panose="020B0503020204020204" pitchFamily="34" charset="-122"/>
                <a:ea typeface="微软雅黑" panose="020B0503020204020204" pitchFamily="34" charset="-122"/>
                <a:cs typeface="Source Han Serif SC Bold" charset="-122"/>
              </a:rPr>
              <a:t>完善研发资料管理</a:t>
            </a:r>
            <a:endParaRPr kumimoji="1" lang="zh-CN" altLang="en-US" sz="3200" b="1" kern="0" dirty="0">
              <a:solidFill>
                <a:schemeClr val="tx2"/>
              </a:solidFill>
              <a:latin typeface="微软雅黑" panose="020B0503020204020204" pitchFamily="34" charset="-122"/>
              <a:ea typeface="微软雅黑" panose="020B0503020204020204" pitchFamily="34" charset="-122"/>
            </a:endParaRPr>
          </a:p>
        </p:txBody>
      </p:sp>
      <p:sp>
        <p:nvSpPr>
          <p:cNvPr id="19" name="文本">
            <a:extLst>
              <a:ext uri="{FF2B5EF4-FFF2-40B4-BE49-F238E27FC236}">
                <a16:creationId xmlns:a16="http://schemas.microsoft.com/office/drawing/2014/main" id="{1E68CE5C-4079-45AF-894C-2C436A95DF45}"/>
              </a:ext>
            </a:extLst>
          </p:cNvPr>
          <p:cNvSpPr txBox="1">
            <a:spLocks/>
          </p:cNvSpPr>
          <p:nvPr/>
        </p:nvSpPr>
        <p:spPr>
          <a:xfrm>
            <a:off x="3870179" y="8311225"/>
            <a:ext cx="2594280" cy="45720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lang="zh-CN" altLang="en-US" sz="3200" b="1" kern="0" dirty="0">
                <a:solidFill>
                  <a:schemeClr val="tx2"/>
                </a:solidFill>
                <a:latin typeface="微软雅黑" panose="020B0503020204020204" pitchFamily="34" charset="-122"/>
                <a:ea typeface="微软雅黑" panose="020B0503020204020204" pitchFamily="34" charset="-122"/>
                <a:cs typeface="Source Han Serif SC Bold" charset="-122"/>
              </a:rPr>
              <a:t>加强人员管理</a:t>
            </a:r>
            <a:endParaRPr kumimoji="1" lang="zh-CN" altLang="en-US" sz="3200" b="1" kern="0" dirty="0">
              <a:solidFill>
                <a:schemeClr val="tx2"/>
              </a:solidFill>
              <a:latin typeface="微软雅黑" panose="020B0503020204020204" pitchFamily="34" charset="-122"/>
              <a:ea typeface="微软雅黑" panose="020B0503020204020204" pitchFamily="34" charset="-122"/>
            </a:endParaRPr>
          </a:p>
        </p:txBody>
      </p:sp>
      <p:sp>
        <p:nvSpPr>
          <p:cNvPr id="21" name="文本">
            <a:extLst>
              <a:ext uri="{FF2B5EF4-FFF2-40B4-BE49-F238E27FC236}">
                <a16:creationId xmlns:a16="http://schemas.microsoft.com/office/drawing/2014/main" id="{4D7F3CCF-BE29-4AD8-9D25-DE145C387B87}"/>
              </a:ext>
            </a:extLst>
          </p:cNvPr>
          <p:cNvSpPr txBox="1">
            <a:spLocks/>
          </p:cNvSpPr>
          <p:nvPr/>
        </p:nvSpPr>
        <p:spPr>
          <a:xfrm>
            <a:off x="11600935" y="8311225"/>
            <a:ext cx="2816886" cy="655024"/>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lang="zh-CN" altLang="en-US" sz="3200" b="1" kern="0" dirty="0">
                <a:solidFill>
                  <a:schemeClr val="tx2"/>
                </a:solidFill>
                <a:latin typeface="微软雅黑" panose="020B0503020204020204" pitchFamily="34" charset="-122"/>
                <a:ea typeface="微软雅黑" panose="020B0503020204020204" pitchFamily="34" charset="-122"/>
                <a:cs typeface="Source Han Serif SC Bold" charset="-122"/>
              </a:rPr>
              <a:t>合作伙伴管理</a:t>
            </a:r>
            <a:endParaRPr kumimoji="1" lang="zh-CN" altLang="en-US" sz="3200" b="1" kern="0" dirty="0">
              <a:solidFill>
                <a:schemeClr val="tx2"/>
              </a:solidFill>
              <a:latin typeface="微软雅黑" panose="020B0503020204020204" pitchFamily="34" charset="-122"/>
              <a:ea typeface="微软雅黑" panose="020B0503020204020204" pitchFamily="34" charset="-122"/>
            </a:endParaRPr>
          </a:p>
        </p:txBody>
      </p:sp>
      <p:sp>
        <p:nvSpPr>
          <p:cNvPr id="8" name="文本占位符 1">
            <a:extLst>
              <a:ext uri="{FF2B5EF4-FFF2-40B4-BE49-F238E27FC236}">
                <a16:creationId xmlns:a16="http://schemas.microsoft.com/office/drawing/2014/main" id="{5DEA4F41-FA8A-11BF-F302-2C7399D150D7}"/>
              </a:ext>
            </a:extLst>
          </p:cNvPr>
          <p:cNvSpPr>
            <a:spLocks noGrp="1"/>
          </p:cNvSpPr>
          <p:nvPr>
            <p:ph type="body" idx="13"/>
          </p:nvPr>
        </p:nvSpPr>
        <p:spPr>
          <a:xfrm>
            <a:off x="1219201" y="723900"/>
            <a:ext cx="12192000" cy="1256228"/>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技术提供方的注意事项</a:t>
            </a:r>
          </a:p>
        </p:txBody>
      </p:sp>
      <p:grpSp>
        <p:nvGrpSpPr>
          <p:cNvPr id="9" name="组合 8">
            <a:extLst>
              <a:ext uri="{FF2B5EF4-FFF2-40B4-BE49-F238E27FC236}">
                <a16:creationId xmlns:a16="http://schemas.microsoft.com/office/drawing/2014/main" id="{F08B3C2D-CEEB-AEE0-0183-4E59F97AC1F0}"/>
              </a:ext>
            </a:extLst>
          </p:cNvPr>
          <p:cNvGrpSpPr/>
          <p:nvPr/>
        </p:nvGrpSpPr>
        <p:grpSpPr>
          <a:xfrm>
            <a:off x="6072191" y="2197657"/>
            <a:ext cx="6172200" cy="1048227"/>
            <a:chOff x="13710" y="4093"/>
            <a:chExt cx="10711" cy="1606"/>
          </a:xfrm>
        </p:grpSpPr>
        <p:sp>
          <p:nvSpPr>
            <p:cNvPr id="10" name="矩形 9">
              <a:extLst>
                <a:ext uri="{FF2B5EF4-FFF2-40B4-BE49-F238E27FC236}">
                  <a16:creationId xmlns:a16="http://schemas.microsoft.com/office/drawing/2014/main" id="{81F8EA5D-C3DE-FE1E-1CBA-0A31DEAB7734}"/>
                </a:ext>
              </a:extLst>
            </p:cNvPr>
            <p:cNvSpPr/>
            <p:nvPr/>
          </p:nvSpPr>
          <p:spPr>
            <a:xfrm>
              <a:off x="13710" y="4093"/>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83565CF-B799-9212-E88B-AC4C8AA77378}"/>
                </a:ext>
              </a:extLst>
            </p:cNvPr>
            <p:cNvSpPr txBox="1"/>
            <p:nvPr/>
          </p:nvSpPr>
          <p:spPr>
            <a:xfrm>
              <a:off x="15816" y="4436"/>
              <a:ext cx="8605" cy="919"/>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重点关注前端管理</a:t>
              </a:r>
            </a:p>
          </p:txBody>
        </p:sp>
      </p:grpSp>
      <p:pic>
        <p:nvPicPr>
          <p:cNvPr id="25" name="图片 24" descr="e06857808b92c624f18e5c2533115c3">
            <a:extLst>
              <a:ext uri="{FF2B5EF4-FFF2-40B4-BE49-F238E27FC236}">
                <a16:creationId xmlns:a16="http://schemas.microsoft.com/office/drawing/2014/main" id="{EAE78877-1B7A-D2DF-3DE0-96FB97244962}"/>
              </a:ext>
            </a:extLst>
          </p:cNvPr>
          <p:cNvPicPr>
            <a:picLocks noChangeAspect="1"/>
          </p:cNvPicPr>
          <p:nvPr/>
        </p:nvPicPr>
        <p:blipFill>
          <a:blip r:embed="rId4"/>
          <a:stretch>
            <a:fillRect/>
          </a:stretch>
        </p:blipFill>
        <p:spPr>
          <a:xfrm>
            <a:off x="762000" y="396982"/>
            <a:ext cx="2305050" cy="514350"/>
          </a:xfrm>
          <a:prstGeom prst="rect">
            <a:avLst/>
          </a:prstGeom>
        </p:spPr>
      </p:pic>
    </p:spTree>
    <p:extLst>
      <p:ext uri="{BB962C8B-B14F-4D97-AF65-F5344CB8AC3E}">
        <p14:creationId xmlns:p14="http://schemas.microsoft.com/office/powerpoint/2010/main" val="1142986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弧形 6"/>
          <p:cNvSpPr/>
          <p:nvPr>
            <p:custDataLst>
              <p:tags r:id="rId1"/>
            </p:custDataLst>
          </p:nvPr>
        </p:nvSpPr>
        <p:spPr>
          <a:xfrm rot="21075889">
            <a:off x="1190651" y="2176877"/>
            <a:ext cx="16032257" cy="4085592"/>
          </a:xfrm>
          <a:prstGeom prst="arc">
            <a:avLst>
              <a:gd name="adj1" fmla="val 19423901"/>
              <a:gd name="adj2" fmla="val 12943440"/>
            </a:avLst>
          </a:prstGeom>
          <a:ln w="15875">
            <a:gradFill>
              <a:gsLst>
                <a:gs pos="0">
                  <a:schemeClr val="accent1">
                    <a:alpha val="0"/>
                  </a:schemeClr>
                </a:gs>
                <a:gs pos="100000">
                  <a:schemeClr val="accent1">
                    <a:alpha val="10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black"/>
              </a:solidFill>
              <a:effectLst/>
              <a:uLnTx/>
              <a:uFillTx/>
              <a:latin typeface="OPPOSans M" panose="00020600040101010101" charset="-122"/>
              <a:ea typeface="OPPOSans M" panose="00020600040101010101" charset="-122"/>
              <a:cs typeface="+mn-cs"/>
            </a:endParaRPr>
          </a:p>
        </p:txBody>
      </p:sp>
      <p:sp>
        <p:nvSpPr>
          <p:cNvPr id="61" name="序号"/>
          <p:cNvSpPr txBox="1"/>
          <p:nvPr>
            <p:custDataLst>
              <p:tags r:id="rId2"/>
            </p:custDataLst>
          </p:nvPr>
        </p:nvSpPr>
        <p:spPr>
          <a:xfrm>
            <a:off x="3053027" y="5726577"/>
            <a:ext cx="1357065" cy="1356496"/>
          </a:xfrm>
          <a:prstGeom prst="ellipse">
            <a:avLst/>
          </a:prstGeom>
          <a:gradFill>
            <a:gsLst>
              <a:gs pos="0">
                <a:schemeClr val="accent1">
                  <a:lumMod val="20000"/>
                  <a:lumOff val="80000"/>
                  <a:alpha val="100000"/>
                </a:schemeClr>
              </a:gs>
              <a:gs pos="47000">
                <a:schemeClr val="accent1">
                  <a:lumMod val="60000"/>
                  <a:lumOff val="40000"/>
                  <a:alpha val="100000"/>
                </a:schemeClr>
              </a:gs>
              <a:gs pos="100000">
                <a:schemeClr val="accent1">
                  <a:alpha val="100000"/>
                </a:schemeClr>
              </a:gs>
            </a:gsLst>
            <a:path path="circle">
              <a:fillToRect r="100000" b="100000"/>
            </a:path>
          </a:gradFill>
        </p:spPr>
        <p:txBody>
          <a:bodyPr wrap="none" lIns="0" tIns="0" rIns="0" bIns="0" rtlCol="0" anchor="ctr">
            <a:noAutofit/>
          </a:bodyPr>
          <a:lstStyle/>
          <a:p>
            <a:pPr lvl="0" algn="ctr">
              <a:buClrTx/>
              <a:buSzTx/>
              <a:buFontTx/>
            </a:pPr>
            <a:r>
              <a:rPr lang="en-US" sz="2800" b="1" dirty="0">
                <a:solidFill>
                  <a:srgbClr val="FFFFFF"/>
                </a:solidFill>
                <a:latin typeface="微软雅黑" panose="020B0503020204020204" pitchFamily="34" charset="-122"/>
                <a:ea typeface="微软雅黑" panose="020B0503020204020204" pitchFamily="34" charset="-122"/>
                <a:sym typeface="+mn-ea"/>
              </a:rPr>
              <a:t>01</a:t>
            </a:r>
          </a:p>
        </p:txBody>
      </p:sp>
      <p:sp>
        <p:nvSpPr>
          <p:cNvPr id="62" name="正文"/>
          <p:cNvSpPr txBox="1"/>
          <p:nvPr>
            <p:custDataLst>
              <p:tags r:id="rId3"/>
            </p:custDataLst>
          </p:nvPr>
        </p:nvSpPr>
        <p:spPr>
          <a:xfrm>
            <a:off x="2045970" y="7930515"/>
            <a:ext cx="3583305" cy="913455"/>
          </a:xfrm>
          <a:prstGeom prst="rect">
            <a:avLst/>
          </a:prstGeom>
          <a:noFill/>
        </p:spPr>
        <p:txBody>
          <a:bodyPr wrap="square" lIns="0" tIns="0" rIns="0" bIns="0" rtlCol="0" anchor="t" anchorCtr="0">
            <a:spAutoFit/>
          </a:bodyPr>
          <a:lstStyle/>
          <a:p>
            <a:pPr indent="0" algn="ctr" fontAlgn="auto">
              <a:lnSpc>
                <a:spcPct val="130000"/>
              </a:lnSpc>
            </a:pPr>
            <a:r>
              <a:rPr lang="zh-CN" altLang="en-US" sz="2400" kern="0" spc="15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mn-ea"/>
              </a:rPr>
              <a:t>能经受住竞争对手的无效挑战</a:t>
            </a:r>
          </a:p>
        </p:txBody>
      </p:sp>
      <p:sp>
        <p:nvSpPr>
          <p:cNvPr id="63" name="标题"/>
          <p:cNvSpPr txBox="1"/>
          <p:nvPr>
            <p:custDataLst>
              <p:tags r:id="rId4"/>
            </p:custDataLst>
          </p:nvPr>
        </p:nvSpPr>
        <p:spPr>
          <a:xfrm>
            <a:off x="2158365" y="7247890"/>
            <a:ext cx="3389630" cy="600710"/>
          </a:xfrm>
          <a:prstGeom prst="rect">
            <a:avLst/>
          </a:prstGeom>
          <a:noFill/>
        </p:spPr>
        <p:txBody>
          <a:bodyPr wrap="square" lIns="0" tIns="0" rIns="0" bIns="0" rtlCol="0" anchor="b">
            <a:noAutofit/>
          </a:bodyPr>
          <a:lstStyle/>
          <a:p>
            <a:pPr algn="ctr"/>
            <a:r>
              <a:rPr lang="zh-CN" altLang="en-US" sz="2800" b="1" spc="300" dirty="0">
                <a:solidFill>
                  <a:schemeClr val="accent1"/>
                </a:solidFill>
                <a:latin typeface="微软雅黑" panose="020B0503020204020204" pitchFamily="34" charset="-122"/>
                <a:ea typeface="微软雅黑" panose="020B0503020204020204" pitchFamily="34" charset="-122"/>
              </a:rPr>
              <a:t>确保专利的稳定性</a:t>
            </a:r>
          </a:p>
        </p:txBody>
      </p:sp>
      <p:sp>
        <p:nvSpPr>
          <p:cNvPr id="77" name="序号"/>
          <p:cNvSpPr txBox="1"/>
          <p:nvPr>
            <p:custDataLst>
              <p:tags r:id="rId5"/>
            </p:custDataLst>
          </p:nvPr>
        </p:nvSpPr>
        <p:spPr>
          <a:xfrm>
            <a:off x="14015978" y="4121081"/>
            <a:ext cx="1357065" cy="1356496"/>
          </a:xfrm>
          <a:prstGeom prst="ellipse">
            <a:avLst/>
          </a:prstGeom>
          <a:gradFill>
            <a:gsLst>
              <a:gs pos="0">
                <a:schemeClr val="accent1">
                  <a:lumMod val="20000"/>
                  <a:lumOff val="80000"/>
                  <a:alpha val="100000"/>
                </a:schemeClr>
              </a:gs>
              <a:gs pos="47000">
                <a:schemeClr val="accent1">
                  <a:lumMod val="60000"/>
                  <a:lumOff val="40000"/>
                  <a:alpha val="100000"/>
                </a:schemeClr>
              </a:gs>
              <a:gs pos="100000">
                <a:schemeClr val="accent1">
                  <a:alpha val="100000"/>
                </a:schemeClr>
              </a:gs>
            </a:gsLst>
            <a:path path="circle">
              <a:fillToRect r="100000" b="100000"/>
            </a:path>
          </a:gradFill>
        </p:spPr>
        <p:txBody>
          <a:bodyPr wrap="none" lIns="0" tIns="0" rIns="0" bIns="0" rtlCol="0" anchor="ctr">
            <a:noAutofit/>
          </a:bodyPr>
          <a:lstStyle/>
          <a:p>
            <a:pPr algn="ctr"/>
            <a:r>
              <a:rPr lang="en-US" sz="2800" b="1" dirty="0">
                <a:solidFill>
                  <a:srgbClr val="FFFFFF"/>
                </a:solidFill>
                <a:latin typeface="微软雅黑" panose="020B0503020204020204" pitchFamily="34" charset="-122"/>
                <a:ea typeface="微软雅黑" panose="020B0503020204020204" pitchFamily="34" charset="-122"/>
              </a:rPr>
              <a:t>03</a:t>
            </a:r>
          </a:p>
        </p:txBody>
      </p:sp>
      <p:sp>
        <p:nvSpPr>
          <p:cNvPr id="8" name="正文"/>
          <p:cNvSpPr txBox="1"/>
          <p:nvPr>
            <p:custDataLst>
              <p:tags r:id="rId6"/>
            </p:custDataLst>
          </p:nvPr>
        </p:nvSpPr>
        <p:spPr>
          <a:xfrm>
            <a:off x="12796836" y="6335630"/>
            <a:ext cx="3794151" cy="1438275"/>
          </a:xfrm>
          <a:prstGeom prst="rect">
            <a:avLst/>
          </a:prstGeom>
          <a:noFill/>
        </p:spPr>
        <p:txBody>
          <a:bodyPr wrap="square" lIns="0" tIns="0" rIns="0" bIns="0" rtlCol="0" anchor="t" anchorCtr="0">
            <a:spAutoFit/>
          </a:bodyPr>
          <a:lstStyle/>
          <a:p>
            <a:pPr indent="0" algn="ctr" fontAlgn="auto">
              <a:lnSpc>
                <a:spcPct val="130000"/>
              </a:lnSpc>
            </a:pPr>
            <a:r>
              <a:rPr lang="zh-CN" altLang="en-US" sz="2400" kern="0" spc="15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mn-ea"/>
              </a:rPr>
              <a:t>在满足授权条件的前提下，保护好自己的技术秘密，避免过度披露</a:t>
            </a:r>
          </a:p>
        </p:txBody>
      </p:sp>
      <p:sp>
        <p:nvSpPr>
          <p:cNvPr id="9" name="标题"/>
          <p:cNvSpPr txBox="1"/>
          <p:nvPr>
            <p:custDataLst>
              <p:tags r:id="rId7"/>
            </p:custDataLst>
          </p:nvPr>
        </p:nvSpPr>
        <p:spPr>
          <a:xfrm>
            <a:off x="12167870" y="5652770"/>
            <a:ext cx="4951730" cy="600710"/>
          </a:xfrm>
          <a:prstGeom prst="rect">
            <a:avLst/>
          </a:prstGeom>
          <a:noFill/>
        </p:spPr>
        <p:txBody>
          <a:bodyPr wrap="square" lIns="0" tIns="0" rIns="0" bIns="0" rtlCol="0" anchor="b">
            <a:noAutofit/>
          </a:bodyPr>
          <a:lstStyle/>
          <a:p>
            <a:pPr algn="ctr"/>
            <a:r>
              <a:rPr lang="zh-CN" altLang="en-US" sz="2800" b="1" spc="300" dirty="0">
                <a:solidFill>
                  <a:schemeClr val="accent1"/>
                </a:solidFill>
                <a:latin typeface="微软雅黑" panose="020B0503020204020204" pitchFamily="34" charset="-122"/>
                <a:ea typeface="微软雅黑" panose="020B0503020204020204" pitchFamily="34" charset="-122"/>
              </a:rPr>
              <a:t>避免过度披露</a:t>
            </a:r>
          </a:p>
        </p:txBody>
      </p:sp>
      <p:sp>
        <p:nvSpPr>
          <p:cNvPr id="12" name="序号"/>
          <p:cNvSpPr txBox="1"/>
          <p:nvPr>
            <p:custDataLst>
              <p:tags r:id="rId8"/>
            </p:custDataLst>
          </p:nvPr>
        </p:nvSpPr>
        <p:spPr>
          <a:xfrm>
            <a:off x="8534502" y="5545312"/>
            <a:ext cx="1357065" cy="1356496"/>
          </a:xfrm>
          <a:prstGeom prst="ellipse">
            <a:avLst/>
          </a:prstGeom>
          <a:gradFill>
            <a:gsLst>
              <a:gs pos="0">
                <a:schemeClr val="accent2">
                  <a:lumMod val="20000"/>
                  <a:lumOff val="80000"/>
                  <a:alpha val="100000"/>
                </a:schemeClr>
              </a:gs>
              <a:gs pos="47000">
                <a:schemeClr val="accent2">
                  <a:lumMod val="60000"/>
                  <a:lumOff val="40000"/>
                  <a:alpha val="100000"/>
                </a:schemeClr>
              </a:gs>
              <a:gs pos="100000">
                <a:schemeClr val="accent2">
                  <a:alpha val="100000"/>
                </a:schemeClr>
              </a:gs>
            </a:gsLst>
            <a:path path="circle">
              <a:fillToRect r="100000" b="100000"/>
            </a:path>
          </a:gradFill>
        </p:spPr>
        <p:txBody>
          <a:bodyPr wrap="none" lIns="0" tIns="0" rIns="0" bIns="0" rtlCol="0" anchor="ctr">
            <a:noAutofit/>
          </a:bodyPr>
          <a:lstStyle/>
          <a:p>
            <a:pPr lvl="0" algn="ctr">
              <a:buClrTx/>
              <a:buSzTx/>
              <a:buFontTx/>
            </a:pPr>
            <a:r>
              <a:rPr lang="en-US" sz="2800" b="1" dirty="0">
                <a:solidFill>
                  <a:srgbClr val="FFFFFF"/>
                </a:solidFill>
                <a:latin typeface="微软雅黑" panose="020B0503020204020204" pitchFamily="34" charset="-122"/>
                <a:ea typeface="微软雅黑" panose="020B0503020204020204" pitchFamily="34" charset="-122"/>
                <a:sym typeface="+mn-ea"/>
              </a:rPr>
              <a:t>02</a:t>
            </a:r>
          </a:p>
        </p:txBody>
      </p:sp>
      <p:sp>
        <p:nvSpPr>
          <p:cNvPr id="26" name="正文"/>
          <p:cNvSpPr txBox="1"/>
          <p:nvPr>
            <p:custDataLst>
              <p:tags r:id="rId9"/>
            </p:custDataLst>
          </p:nvPr>
        </p:nvSpPr>
        <p:spPr>
          <a:xfrm>
            <a:off x="7316397" y="7749503"/>
            <a:ext cx="3794151" cy="1438275"/>
          </a:xfrm>
          <a:prstGeom prst="rect">
            <a:avLst/>
          </a:prstGeom>
          <a:noFill/>
        </p:spPr>
        <p:txBody>
          <a:bodyPr wrap="square" lIns="0" tIns="0" rIns="0" bIns="0" rtlCol="0" anchor="t" anchorCtr="0">
            <a:spAutoFit/>
          </a:bodyPr>
          <a:lstStyle/>
          <a:p>
            <a:pPr indent="0" algn="ctr" fontAlgn="auto">
              <a:lnSpc>
                <a:spcPct val="130000"/>
              </a:lnSpc>
            </a:pPr>
            <a:r>
              <a:rPr lang="zh-CN" altLang="en-US" sz="2400" kern="0" spc="15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sym typeface="+mn-ea"/>
              </a:rPr>
              <a:t>能有效覆盖自己的产品或工艺，避免竞争对手通过“技术规避”绕过</a:t>
            </a:r>
          </a:p>
        </p:txBody>
      </p:sp>
      <p:sp>
        <p:nvSpPr>
          <p:cNvPr id="27" name="标题"/>
          <p:cNvSpPr txBox="1"/>
          <p:nvPr>
            <p:custDataLst>
              <p:tags r:id="rId10"/>
            </p:custDataLst>
          </p:nvPr>
        </p:nvSpPr>
        <p:spPr>
          <a:xfrm>
            <a:off x="6946900" y="7066915"/>
            <a:ext cx="4539615" cy="600710"/>
          </a:xfrm>
          <a:prstGeom prst="rect">
            <a:avLst/>
          </a:prstGeom>
          <a:noFill/>
        </p:spPr>
        <p:txBody>
          <a:bodyPr wrap="square" lIns="0" tIns="0" rIns="0" bIns="0" rtlCol="0" anchor="b">
            <a:noAutofit/>
          </a:bodyPr>
          <a:lstStyle/>
          <a:p>
            <a:pPr algn="ctr"/>
            <a:r>
              <a:rPr lang="zh-CN" altLang="en-US" sz="2800" b="1" spc="300" dirty="0">
                <a:solidFill>
                  <a:schemeClr val="accent2"/>
                </a:solidFill>
                <a:latin typeface="微软雅黑" panose="020B0503020204020204" pitchFamily="34" charset="-122"/>
                <a:ea typeface="微软雅黑" panose="020B0503020204020204" pitchFamily="34" charset="-122"/>
              </a:rPr>
              <a:t>避免保护范围的漏洞</a:t>
            </a:r>
          </a:p>
        </p:txBody>
      </p:sp>
      <p:sp>
        <p:nvSpPr>
          <p:cNvPr id="29" name="任意多边形: 形状 4"/>
          <p:cNvSpPr/>
          <p:nvPr>
            <p:custDataLst>
              <p:tags r:id="rId11"/>
            </p:custDataLst>
          </p:nvPr>
        </p:nvSpPr>
        <p:spPr>
          <a:xfrm rot="10800000">
            <a:off x="6958008" y="2020470"/>
            <a:ext cx="4043779" cy="2134792"/>
          </a:xfrm>
          <a:custGeom>
            <a:avLst/>
            <a:gdLst>
              <a:gd name="connsiteX0" fmla="*/ 2666748 w 2666748"/>
              <a:gd name="connsiteY0" fmla="*/ 4159580 h 4159580"/>
              <a:gd name="connsiteX1" fmla="*/ 1 w 2666748"/>
              <a:gd name="connsiteY1" fmla="*/ 4159580 h 4159580"/>
              <a:gd name="connsiteX2" fmla="*/ 1 w 2666748"/>
              <a:gd name="connsiteY2" fmla="*/ 253727 h 4159580"/>
              <a:gd name="connsiteX3" fmla="*/ 0 w 2666748"/>
              <a:gd name="connsiteY3" fmla="*/ 253723 h 4159580"/>
              <a:gd name="connsiteX4" fmla="*/ 1 w 2666748"/>
              <a:gd name="connsiteY4" fmla="*/ 253720 h 4159580"/>
              <a:gd name="connsiteX5" fmla="*/ 1 w 2666748"/>
              <a:gd name="connsiteY5" fmla="*/ 224005 h 4159580"/>
              <a:gd name="connsiteX6" fmla="*/ 9913 w 2666748"/>
              <a:gd name="connsiteY6" fmla="*/ 224005 h 4159580"/>
              <a:gd name="connsiteX7" fmla="*/ 27089 w 2666748"/>
              <a:gd name="connsiteY7" fmla="*/ 202589 h 4159580"/>
              <a:gd name="connsiteX8" fmla="*/ 1333374 w 2666748"/>
              <a:gd name="connsiteY8" fmla="*/ 0 h 4159580"/>
              <a:gd name="connsiteX9" fmla="*/ 2639659 w 2666748"/>
              <a:gd name="connsiteY9" fmla="*/ 202589 h 4159580"/>
              <a:gd name="connsiteX10" fmla="*/ 2656835 w 2666748"/>
              <a:gd name="connsiteY10" fmla="*/ 224005 h 4159580"/>
              <a:gd name="connsiteX11" fmla="*/ 2666748 w 2666748"/>
              <a:gd name="connsiteY11" fmla="*/ 224005 h 4159580"/>
              <a:gd name="connsiteX12" fmla="*/ 2666748 w 2666748"/>
              <a:gd name="connsiteY12" fmla="*/ 253723 h 41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748" h="4159580">
                <a:moveTo>
                  <a:pt x="2666748" y="4159580"/>
                </a:moveTo>
                <a:lnTo>
                  <a:pt x="1" y="4159580"/>
                </a:lnTo>
                <a:lnTo>
                  <a:pt x="1" y="253727"/>
                </a:lnTo>
                <a:lnTo>
                  <a:pt x="0" y="253723"/>
                </a:lnTo>
                <a:lnTo>
                  <a:pt x="1" y="253720"/>
                </a:lnTo>
                <a:lnTo>
                  <a:pt x="1" y="224005"/>
                </a:lnTo>
                <a:lnTo>
                  <a:pt x="9913" y="224005"/>
                </a:lnTo>
                <a:lnTo>
                  <a:pt x="27089" y="202589"/>
                </a:lnTo>
                <a:cubicBezTo>
                  <a:pt x="151422" y="86972"/>
                  <a:pt x="689022" y="0"/>
                  <a:pt x="1333374" y="0"/>
                </a:cubicBezTo>
                <a:cubicBezTo>
                  <a:pt x="1977726" y="0"/>
                  <a:pt x="2515326" y="86972"/>
                  <a:pt x="2639659" y="202589"/>
                </a:cubicBezTo>
                <a:lnTo>
                  <a:pt x="2656835" y="224005"/>
                </a:lnTo>
                <a:lnTo>
                  <a:pt x="2666748" y="224005"/>
                </a:lnTo>
                <a:lnTo>
                  <a:pt x="2666748" y="253723"/>
                </a:lnTo>
                <a:close/>
              </a:path>
            </a:pathLst>
          </a:custGeom>
          <a:gradFill flip="none" rotWithShape="1">
            <a:gsLst>
              <a:gs pos="54000">
                <a:schemeClr val="accent1">
                  <a:alpha val="10000"/>
                </a:schemeClr>
              </a:gs>
              <a:gs pos="0">
                <a:schemeClr val="accent1">
                  <a:alpha val="0"/>
                </a:schemeClr>
              </a:gs>
              <a:gs pos="100000">
                <a:schemeClr val="accent1">
                  <a:alpha val="0"/>
                </a:schemeClr>
              </a:gs>
            </a:gsLst>
            <a:lin ang="5400000" scaled="1"/>
            <a:tileRect/>
          </a:gradFill>
          <a:ln w="19050" cap="flat" cmpd="sng" algn="ctr">
            <a:noFill/>
            <a:prstDash val="solid"/>
            <a:miter lim="800000"/>
          </a:ln>
          <a:effectLst/>
        </p:spPr>
        <p:txBody>
          <a:bodyPr wrap="square" rtlCol="0" anchor="ctr">
            <a:noAutofit/>
          </a:bodyPr>
          <a:lstStyle/>
          <a:p>
            <a:pPr lvl="0" algn="ctr">
              <a:buClrTx/>
              <a:buSzTx/>
              <a:buFontTx/>
            </a:pPr>
            <a:endParaRPr lang="zh-CN" altLang="en-US" b="1">
              <a:solidFill>
                <a:prstClr val="white"/>
              </a:solidFill>
              <a:effectLst>
                <a:outerShdw blurRad="38100" dist="38100" dir="2700000" algn="tl">
                  <a:srgbClr val="000000">
                    <a:alpha val="43137"/>
                  </a:srgbClr>
                </a:outerShdw>
              </a:effectLst>
              <a:cs typeface="+mn-ea"/>
              <a:sym typeface="+mn-lt"/>
            </a:endParaRPr>
          </a:p>
        </p:txBody>
      </p:sp>
      <p:sp>
        <p:nvSpPr>
          <p:cNvPr id="31" name="椭圆 30"/>
          <p:cNvSpPr/>
          <p:nvPr>
            <p:custDataLst>
              <p:tags r:id="rId12"/>
            </p:custDataLst>
          </p:nvPr>
        </p:nvSpPr>
        <p:spPr>
          <a:xfrm>
            <a:off x="6169761" y="3878703"/>
            <a:ext cx="5619238" cy="1068950"/>
          </a:xfrm>
          <a:prstGeom prst="ellipse">
            <a:avLst/>
          </a:prstGeom>
          <a:gradFill>
            <a:gsLst>
              <a:gs pos="100000">
                <a:schemeClr val="accent1">
                  <a:alpha val="35000"/>
                </a:schemeClr>
              </a:gs>
              <a:gs pos="0">
                <a:schemeClr val="accent1">
                  <a:alpha val="1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a:solidFill>
                <a:schemeClr val="lt1"/>
              </a:solidFill>
              <a:cs typeface="+mn-ea"/>
              <a:sym typeface="+mn-lt"/>
            </a:endParaRPr>
          </a:p>
        </p:txBody>
      </p:sp>
      <p:sp>
        <p:nvSpPr>
          <p:cNvPr id="32" name="椭圆 31"/>
          <p:cNvSpPr/>
          <p:nvPr>
            <p:custDataLst>
              <p:tags r:id="rId13"/>
            </p:custDataLst>
          </p:nvPr>
        </p:nvSpPr>
        <p:spPr>
          <a:xfrm>
            <a:off x="6375886" y="3596964"/>
            <a:ext cx="5208023" cy="967441"/>
          </a:xfrm>
          <a:prstGeom prst="ellipse">
            <a:avLst/>
          </a:prstGeom>
          <a:noFill/>
          <a:ln>
            <a:gradFill>
              <a:gsLst>
                <a:gs pos="26000">
                  <a:schemeClr val="accent1">
                    <a:alpha val="0"/>
                  </a:schemeClr>
                </a:gs>
                <a:gs pos="100000">
                  <a:schemeClr val="accent1">
                    <a:alpha val="67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solidFill>
                <a:schemeClr val="lt1"/>
              </a:solidFill>
              <a:cs typeface="+mn-ea"/>
              <a:sym typeface="+mn-lt"/>
            </a:endParaRPr>
          </a:p>
        </p:txBody>
      </p:sp>
      <p:sp>
        <p:nvSpPr>
          <p:cNvPr id="33" name="椭圆 32"/>
          <p:cNvSpPr/>
          <p:nvPr>
            <p:custDataLst>
              <p:tags r:id="rId14"/>
            </p:custDataLst>
          </p:nvPr>
        </p:nvSpPr>
        <p:spPr>
          <a:xfrm>
            <a:off x="6958008" y="3439522"/>
            <a:ext cx="4043779" cy="769602"/>
          </a:xfrm>
          <a:prstGeom prst="ellipse">
            <a:avLst/>
          </a:prstGeom>
          <a:gradFill>
            <a:gsLst>
              <a:gs pos="100000">
                <a:schemeClr val="accent1">
                  <a:alpha val="20000"/>
                </a:schemeClr>
              </a:gs>
              <a:gs pos="0">
                <a:schemeClr val="accent1">
                  <a:alpha val="10000"/>
                </a:schemeClr>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buClrTx/>
              <a:buSzTx/>
              <a:buFontTx/>
            </a:pPr>
            <a:endParaRPr lang="zh-CN" altLang="en-US">
              <a:solidFill>
                <a:schemeClr val="lt1"/>
              </a:solidFill>
              <a:cs typeface="+mn-ea"/>
              <a:sym typeface="+mn-lt"/>
            </a:endParaRPr>
          </a:p>
        </p:txBody>
      </p:sp>
      <p:sp>
        <p:nvSpPr>
          <p:cNvPr id="34" name="任意多边形: 形状 10"/>
          <p:cNvSpPr/>
          <p:nvPr>
            <p:custDataLst>
              <p:tags r:id="rId15"/>
            </p:custDataLst>
          </p:nvPr>
        </p:nvSpPr>
        <p:spPr>
          <a:xfrm>
            <a:off x="6169761" y="4351029"/>
            <a:ext cx="5619238" cy="1914166"/>
          </a:xfrm>
          <a:custGeom>
            <a:avLst/>
            <a:gdLst>
              <a:gd name="connsiteX0" fmla="*/ 0 w 4023360"/>
              <a:gd name="connsiteY0" fmla="*/ 7761 h 1357052"/>
              <a:gd name="connsiteX1" fmla="*/ 2011680 w 4023360"/>
              <a:gd name="connsiteY1" fmla="*/ 410984 h 1357052"/>
              <a:gd name="connsiteX2" fmla="*/ 4023360 w 4023360"/>
              <a:gd name="connsiteY2" fmla="*/ 7761 h 1357052"/>
              <a:gd name="connsiteX3" fmla="*/ 4023360 w 4023360"/>
              <a:gd name="connsiteY3" fmla="*/ 953829 h 1357052"/>
              <a:gd name="connsiteX4" fmla="*/ 2011680 w 4023360"/>
              <a:gd name="connsiteY4" fmla="*/ 1357052 h 1357052"/>
              <a:gd name="connsiteX5" fmla="*/ 0 w 4023360"/>
              <a:gd name="connsiteY5" fmla="*/ 953829 h 1357052"/>
              <a:gd name="connsiteX6" fmla="*/ 4021405 w 4023360"/>
              <a:gd name="connsiteY6" fmla="*/ 0 h 1357052"/>
              <a:gd name="connsiteX7" fmla="*/ 4023360 w 4023360"/>
              <a:gd name="connsiteY7" fmla="*/ 0 h 1357052"/>
              <a:gd name="connsiteX8" fmla="*/ 4023360 w 4023360"/>
              <a:gd name="connsiteY8" fmla="*/ 7761 h 1357052"/>
              <a:gd name="connsiteX9" fmla="*/ 0 w 4023360"/>
              <a:gd name="connsiteY9" fmla="*/ 0 h 1357052"/>
              <a:gd name="connsiteX10" fmla="*/ 1955 w 4023360"/>
              <a:gd name="connsiteY10" fmla="*/ 0 h 1357052"/>
              <a:gd name="connsiteX11" fmla="*/ 0 w 4023360"/>
              <a:gd name="connsiteY11" fmla="*/ 7761 h 135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23360" h="1357052">
                <a:moveTo>
                  <a:pt x="0" y="7761"/>
                </a:moveTo>
                <a:cubicBezTo>
                  <a:pt x="0" y="230455"/>
                  <a:pt x="900660" y="410984"/>
                  <a:pt x="2011680" y="410984"/>
                </a:cubicBezTo>
                <a:cubicBezTo>
                  <a:pt x="3122700" y="410984"/>
                  <a:pt x="4023360" y="230455"/>
                  <a:pt x="4023360" y="7761"/>
                </a:cubicBezTo>
                <a:lnTo>
                  <a:pt x="4023360" y="953829"/>
                </a:lnTo>
                <a:cubicBezTo>
                  <a:pt x="4023360" y="1176523"/>
                  <a:pt x="3122700" y="1357052"/>
                  <a:pt x="2011680" y="1357052"/>
                </a:cubicBezTo>
                <a:cubicBezTo>
                  <a:pt x="900660" y="1357052"/>
                  <a:pt x="0" y="1176523"/>
                  <a:pt x="0" y="953829"/>
                </a:cubicBezTo>
                <a:close/>
                <a:moveTo>
                  <a:pt x="4021405" y="0"/>
                </a:moveTo>
                <a:lnTo>
                  <a:pt x="4023360" y="0"/>
                </a:lnTo>
                <a:lnTo>
                  <a:pt x="4023360" y="7761"/>
                </a:lnTo>
                <a:close/>
                <a:moveTo>
                  <a:pt x="0" y="0"/>
                </a:moveTo>
                <a:lnTo>
                  <a:pt x="1955" y="0"/>
                </a:lnTo>
                <a:lnTo>
                  <a:pt x="0" y="7761"/>
                </a:lnTo>
                <a:close/>
              </a:path>
            </a:pathLst>
          </a:custGeom>
          <a:gradFill flip="none" rotWithShape="1">
            <a:gsLst>
              <a:gs pos="0">
                <a:schemeClr val="accent1">
                  <a:alpha val="50000"/>
                </a:schemeClr>
              </a:gs>
              <a:gs pos="41000">
                <a:schemeClr val="accent1">
                  <a:alpha val="20000"/>
                </a:schemeClr>
              </a:gs>
              <a:gs pos="100000">
                <a:schemeClr val="accent1">
                  <a:lumMod val="20000"/>
                  <a:lumOff val="80000"/>
                  <a:alpha val="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pic>
        <p:nvPicPr>
          <p:cNvPr id="21" name="图片 3" descr="343439383331313b343532303031393bd2b5bca8b9dcc0ed"/>
          <p:cNvPicPr>
            <a:picLocks noChangeAspect="1"/>
          </p:cNvPicPr>
          <p:nvPr>
            <p:custDataLst>
              <p:tags r:id="rId16"/>
            </p:custDataLst>
          </p:nvPr>
        </p:nvPicPr>
        <p:blipFill>
          <a:blip r:embed="rId19">
            <a:extLst>
              <a:ext uri="{96DAC541-7B7A-43D3-8B79-37D633B846F1}">
                <asvg:svgBlip xmlns:asvg="http://schemas.microsoft.com/office/drawing/2016/SVG/main" r:embed="rId20"/>
              </a:ext>
            </a:extLst>
          </a:blip>
          <a:stretch>
            <a:fillRect/>
          </a:stretch>
        </p:blipFill>
        <p:spPr>
          <a:xfrm>
            <a:off x="8367738" y="2479331"/>
            <a:ext cx="1225356" cy="1225356"/>
          </a:xfrm>
          <a:prstGeom prst="rect">
            <a:avLst/>
          </a:prstGeom>
          <a:effectLst>
            <a:reflection blurRad="25400" stA="42000" endPos="35000" dir="5400000" sy="-100000" algn="bl" rotWithShape="0"/>
          </a:effectLst>
        </p:spPr>
      </p:pic>
      <p:sp>
        <p:nvSpPr>
          <p:cNvPr id="3" name="文本占位符 1">
            <a:extLst>
              <a:ext uri="{FF2B5EF4-FFF2-40B4-BE49-F238E27FC236}">
                <a16:creationId xmlns:a16="http://schemas.microsoft.com/office/drawing/2014/main" id="{8B49BF8F-AF25-470E-B650-FE02A0E4E947}"/>
              </a:ext>
            </a:extLst>
          </p:cNvPr>
          <p:cNvSpPr txBox="1">
            <a:spLocks/>
          </p:cNvSpPr>
          <p:nvPr/>
        </p:nvSpPr>
        <p:spPr>
          <a:xfrm>
            <a:off x="934646" y="74023"/>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3.1</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技术提供方的注意事项</a:t>
            </a:r>
          </a:p>
        </p:txBody>
      </p:sp>
      <p:grpSp>
        <p:nvGrpSpPr>
          <p:cNvPr id="4" name="组合 3">
            <a:extLst>
              <a:ext uri="{FF2B5EF4-FFF2-40B4-BE49-F238E27FC236}">
                <a16:creationId xmlns:a16="http://schemas.microsoft.com/office/drawing/2014/main" id="{427C7144-6046-AFCC-2098-ED2BA8AB0445}"/>
              </a:ext>
            </a:extLst>
          </p:cNvPr>
          <p:cNvGrpSpPr/>
          <p:nvPr/>
        </p:nvGrpSpPr>
        <p:grpSpPr>
          <a:xfrm>
            <a:off x="1615802" y="1983604"/>
            <a:ext cx="5438209" cy="858259"/>
            <a:chOff x="13771" y="3867"/>
            <a:chExt cx="8850" cy="1312"/>
          </a:xfrm>
        </p:grpSpPr>
        <p:sp>
          <p:nvSpPr>
            <p:cNvPr id="5" name="矩形 4">
              <a:extLst>
                <a:ext uri="{FF2B5EF4-FFF2-40B4-BE49-F238E27FC236}">
                  <a16:creationId xmlns:a16="http://schemas.microsoft.com/office/drawing/2014/main" id="{4652EE4F-DA89-A453-8BA2-D757814BF14D}"/>
                </a:ext>
              </a:extLst>
            </p:cNvPr>
            <p:cNvSpPr/>
            <p:nvPr/>
          </p:nvSpPr>
          <p:spPr>
            <a:xfrm>
              <a:off x="13771" y="3867"/>
              <a:ext cx="5709" cy="1312"/>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CEE63B5-4D48-1955-8EFE-9E9EFEC7B65A}"/>
                </a:ext>
              </a:extLst>
            </p:cNvPr>
            <p:cNvSpPr txBox="1"/>
            <p:nvPr/>
          </p:nvSpPr>
          <p:spPr>
            <a:xfrm>
              <a:off x="14016" y="4053"/>
              <a:ext cx="8605" cy="919"/>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关于专利的保护</a:t>
              </a:r>
            </a:p>
          </p:txBody>
        </p:sp>
      </p:grpSp>
      <p:pic>
        <p:nvPicPr>
          <p:cNvPr id="15" name="图片 14" descr="e06857808b92c624f18e5c2533115c3">
            <a:extLst>
              <a:ext uri="{FF2B5EF4-FFF2-40B4-BE49-F238E27FC236}">
                <a16:creationId xmlns:a16="http://schemas.microsoft.com/office/drawing/2014/main" id="{E1F97A4C-D684-C9D7-9345-0C1D42A63CB5}"/>
              </a:ext>
            </a:extLst>
          </p:cNvPr>
          <p:cNvPicPr>
            <a:picLocks noChangeAspect="1"/>
          </p:cNvPicPr>
          <p:nvPr/>
        </p:nvPicPr>
        <p:blipFill>
          <a:blip r:embed="rId21"/>
          <a:stretch>
            <a:fillRect/>
          </a:stretch>
        </p:blipFill>
        <p:spPr>
          <a:xfrm>
            <a:off x="463277" y="279745"/>
            <a:ext cx="2305050" cy="514350"/>
          </a:xfrm>
          <a:prstGeom prst="rect">
            <a:avLst/>
          </a:prstGeom>
        </p:spPr>
      </p:pic>
    </p:spTree>
    <p:extLst>
      <p:ext uri="{BB962C8B-B14F-4D97-AF65-F5344CB8AC3E}">
        <p14:creationId xmlns:p14="http://schemas.microsoft.com/office/powerpoint/2010/main" val="3695926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a:xfrm>
            <a:off x="1126671" y="346451"/>
            <a:ext cx="12611102" cy="15763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技术提供方的注意事项</a:t>
            </a:r>
          </a:p>
        </p:txBody>
      </p:sp>
      <p:sp>
        <p:nvSpPr>
          <p:cNvPr id="3" name="文本框 2"/>
          <p:cNvSpPr txBox="1"/>
          <p:nvPr/>
        </p:nvSpPr>
        <p:spPr>
          <a:xfrm>
            <a:off x="1028700" y="3162300"/>
            <a:ext cx="16313785" cy="5492979"/>
          </a:xfrm>
          <a:prstGeom prst="rect">
            <a:avLst/>
          </a:prstGeom>
          <a:noFill/>
        </p:spPr>
        <p:txBody>
          <a:bodyPr wrap="square" rtlCol="0">
            <a:spAutoFit/>
          </a:bodyPr>
          <a:lstStyle/>
          <a:p>
            <a:pPr indent="0" fontAlgn="auto">
              <a:lnSpc>
                <a:spcPct val="200000"/>
              </a:lnSpc>
            </a:pPr>
            <a:r>
              <a:rPr lang="zh-CN" altLang="en-US" sz="3000" b="1" dirty="0">
                <a:solidFill>
                  <a:srgbClr val="083A81"/>
                </a:solidFill>
                <a:latin typeface="微软雅黑" panose="020B0503020204020204" pitchFamily="34" charset="-122"/>
                <a:ea typeface="微软雅黑" panose="020B0503020204020204" pitchFamily="34" charset="-122"/>
              </a:rPr>
              <a:t>创新点的挖掘：</a:t>
            </a:r>
            <a:r>
              <a:rPr lang="zh-CN" altLang="en-US" sz="3000" dirty="0">
                <a:solidFill>
                  <a:schemeClr val="tx1">
                    <a:lumMod val="75000"/>
                    <a:lumOff val="25000"/>
                  </a:schemeClr>
                </a:solidFill>
                <a:latin typeface="微软雅黑" panose="020B0503020204020204" pitchFamily="34" charset="-122"/>
                <a:ea typeface="微软雅黑" panose="020B0503020204020204" pitchFamily="34" charset="-122"/>
              </a:rPr>
              <a:t>技术人员与法律人员相互协同</a:t>
            </a:r>
          </a:p>
          <a:p>
            <a:pPr indent="0" fontAlgn="auto">
              <a:lnSpc>
                <a:spcPct val="200000"/>
              </a:lnSpc>
            </a:pPr>
            <a:r>
              <a:rPr lang="zh-CN" altLang="en-US" sz="3000" b="1" dirty="0">
                <a:solidFill>
                  <a:srgbClr val="083A81"/>
                </a:solidFill>
                <a:latin typeface="微软雅黑" panose="020B0503020204020204" pitchFamily="34" charset="-122"/>
                <a:ea typeface="微软雅黑" panose="020B0503020204020204" pitchFamily="34" charset="-122"/>
              </a:rPr>
              <a:t>规避或淘汰技术点的挖掘：</a:t>
            </a:r>
            <a:r>
              <a:rPr lang="zh-CN" altLang="en-US" sz="3000" dirty="0">
                <a:solidFill>
                  <a:schemeClr val="tx1">
                    <a:lumMod val="75000"/>
                    <a:lumOff val="25000"/>
                  </a:schemeClr>
                </a:solidFill>
                <a:latin typeface="微软雅黑" panose="020B0503020204020204" pitchFamily="34" charset="-122"/>
                <a:ea typeface="微软雅黑" panose="020B0503020204020204" pitchFamily="34" charset="-122"/>
              </a:rPr>
              <a:t>避免遗留漏洞，发现隐含的技术方案</a:t>
            </a:r>
          </a:p>
          <a:p>
            <a:pPr indent="0" fontAlgn="auto">
              <a:lnSpc>
                <a:spcPct val="200000"/>
              </a:lnSpc>
            </a:pPr>
            <a:r>
              <a:rPr lang="zh-CN" altLang="en-US" sz="3000" b="1" dirty="0">
                <a:solidFill>
                  <a:srgbClr val="083A81"/>
                </a:solidFill>
                <a:latin typeface="微软雅黑" panose="020B0503020204020204" pitchFamily="34" charset="-122"/>
                <a:ea typeface="微软雅黑" panose="020B0503020204020204" pitchFamily="34" charset="-122"/>
              </a:rPr>
              <a:t>专利和技术秘密的选择：</a:t>
            </a:r>
            <a:r>
              <a:rPr lang="zh-CN" altLang="en-US" sz="3000" dirty="0">
                <a:solidFill>
                  <a:schemeClr val="tx1">
                    <a:lumMod val="75000"/>
                    <a:lumOff val="25000"/>
                  </a:schemeClr>
                </a:solidFill>
                <a:latin typeface="微软雅黑" panose="020B0503020204020204" pitchFamily="34" charset="-122"/>
                <a:ea typeface="微软雅黑" panose="020B0503020204020204" pitchFamily="34" charset="-122"/>
              </a:rPr>
              <a:t>二者协同才能形成最大化的壁垒效应</a:t>
            </a:r>
          </a:p>
          <a:p>
            <a:pPr indent="0" fontAlgn="auto">
              <a:lnSpc>
                <a:spcPct val="200000"/>
              </a:lnSpc>
            </a:pPr>
            <a:r>
              <a:rPr lang="zh-CN" altLang="en-US" sz="3000" b="1" dirty="0">
                <a:solidFill>
                  <a:srgbClr val="083A81"/>
                </a:solidFill>
                <a:latin typeface="微软雅黑" panose="020B0503020204020204" pitchFamily="34" charset="-122"/>
                <a:ea typeface="微软雅黑" panose="020B0503020204020204" pitchFamily="34" charset="-122"/>
              </a:rPr>
              <a:t>保护范围和稳定性的平衡：</a:t>
            </a:r>
            <a:r>
              <a:rPr lang="zh-CN" altLang="en-US" sz="3000" dirty="0">
                <a:solidFill>
                  <a:schemeClr val="tx1">
                    <a:lumMod val="75000"/>
                    <a:lumOff val="25000"/>
                  </a:schemeClr>
                </a:solidFill>
                <a:latin typeface="微软雅黑" panose="020B0503020204020204" pitchFamily="34" charset="-122"/>
                <a:ea typeface="微软雅黑" panose="020B0503020204020204" pitchFamily="34" charset="-122"/>
              </a:rPr>
              <a:t>在维持稳定性的前提下尽可能获得更大保护范围</a:t>
            </a:r>
          </a:p>
          <a:p>
            <a:pPr indent="0" fontAlgn="auto">
              <a:lnSpc>
                <a:spcPct val="200000"/>
              </a:lnSpc>
            </a:pPr>
            <a:r>
              <a:rPr lang="zh-CN" altLang="en-US" sz="3000" b="1" dirty="0">
                <a:solidFill>
                  <a:srgbClr val="083A81"/>
                </a:solidFill>
                <a:latin typeface="微软雅黑" panose="020B0503020204020204" pitchFamily="34" charset="-122"/>
                <a:ea typeface="微软雅黑" panose="020B0503020204020204" pitchFamily="34" charset="-122"/>
              </a:rPr>
              <a:t>后续改进技术：</a:t>
            </a:r>
            <a:r>
              <a:rPr lang="zh-CN" altLang="en-US" sz="3000" dirty="0">
                <a:solidFill>
                  <a:schemeClr val="tx1">
                    <a:lumMod val="75000"/>
                    <a:lumOff val="25000"/>
                  </a:schemeClr>
                </a:solidFill>
                <a:latin typeface="微软雅黑" panose="020B0503020204020204" pitchFamily="34" charset="-122"/>
                <a:ea typeface="微软雅黑" panose="020B0503020204020204" pitchFamily="34" charset="-122"/>
              </a:rPr>
              <a:t>技术具有延续性，要有前瞻性，避免遗留空间给竞争对手</a:t>
            </a:r>
          </a:p>
          <a:p>
            <a:pPr indent="0" fontAlgn="auto">
              <a:lnSpc>
                <a:spcPct val="200000"/>
              </a:lnSpc>
            </a:pPr>
            <a:r>
              <a:rPr lang="zh-CN" altLang="en-US" sz="3000" b="1" dirty="0">
                <a:solidFill>
                  <a:srgbClr val="083A81"/>
                </a:solidFill>
                <a:latin typeface="微软雅黑" panose="020B0503020204020204" pitchFamily="34" charset="-122"/>
                <a:ea typeface="微软雅黑" panose="020B0503020204020204" pitchFamily="34" charset="-122"/>
              </a:rPr>
              <a:t>专利申请的修改：</a:t>
            </a:r>
            <a:r>
              <a:rPr lang="zh-CN" altLang="en-US" sz="3000" dirty="0">
                <a:solidFill>
                  <a:schemeClr val="tx1">
                    <a:lumMod val="75000"/>
                    <a:lumOff val="25000"/>
                  </a:schemeClr>
                </a:solidFill>
                <a:latin typeface="微软雅黑" panose="020B0503020204020204" pitchFamily="34" charset="-122"/>
                <a:ea typeface="微软雅黑" panose="020B0503020204020204" pitchFamily="34" charset="-122"/>
              </a:rPr>
              <a:t>高质量的专利离不开修改，技术方案的优化调整、缺陷的克服等</a:t>
            </a:r>
          </a:p>
        </p:txBody>
      </p:sp>
      <p:pic>
        <p:nvPicPr>
          <p:cNvPr id="4" name="图片 3" descr="e06857808b92c624f18e5c2533115c3"/>
          <p:cNvPicPr>
            <a:picLocks noChangeAspect="1"/>
          </p:cNvPicPr>
          <p:nvPr/>
        </p:nvPicPr>
        <p:blipFill>
          <a:blip r:embed="rId2"/>
          <a:stretch>
            <a:fillRect/>
          </a:stretch>
        </p:blipFill>
        <p:spPr>
          <a:xfrm>
            <a:off x="685800" y="342900"/>
            <a:ext cx="2305050" cy="514350"/>
          </a:xfrm>
          <a:prstGeom prst="rect">
            <a:avLst/>
          </a:prstGeom>
        </p:spPr>
      </p:pic>
      <p:grpSp>
        <p:nvGrpSpPr>
          <p:cNvPr id="12" name="组合 11"/>
          <p:cNvGrpSpPr/>
          <p:nvPr/>
        </p:nvGrpSpPr>
        <p:grpSpPr>
          <a:xfrm>
            <a:off x="1143000" y="2247900"/>
            <a:ext cx="8183245" cy="1019810"/>
            <a:chOff x="13680" y="3900"/>
            <a:chExt cx="12887" cy="1606"/>
          </a:xfrm>
        </p:grpSpPr>
        <p:sp>
          <p:nvSpPr>
            <p:cNvPr id="10" name="矩形 9"/>
            <p:cNvSpPr/>
            <p:nvPr/>
          </p:nvSpPr>
          <p:spPr>
            <a:xfrm>
              <a:off x="13680" y="3900"/>
              <a:ext cx="12887"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4640" y="4260"/>
              <a:ext cx="11723" cy="919"/>
            </a:xfrm>
            <a:prstGeom prst="rect">
              <a:avLst/>
            </a:prstGeom>
            <a:no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专利质量管理策略</a:t>
              </a:r>
            </a:p>
          </p:txBody>
        </p:sp>
      </p:grpSp>
    </p:spTree>
    <p:extLst>
      <p:ext uri="{BB962C8B-B14F-4D97-AF65-F5344CB8AC3E}">
        <p14:creationId xmlns:p14="http://schemas.microsoft.com/office/powerpoint/2010/main" val="475425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a:xfrm>
            <a:off x="959857" y="458640"/>
            <a:ext cx="12763501"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技术提供方的注意事项</a:t>
            </a:r>
          </a:p>
        </p:txBody>
      </p:sp>
      <p:sp>
        <p:nvSpPr>
          <p:cNvPr id="4" name="矩形 3"/>
          <p:cNvSpPr/>
          <p:nvPr>
            <p:custDataLst>
              <p:tags r:id="rId1"/>
            </p:custDataLst>
          </p:nvPr>
        </p:nvSpPr>
        <p:spPr>
          <a:xfrm>
            <a:off x="1275065" y="6155553"/>
            <a:ext cx="4700473" cy="117612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实用性不等同于实际应用。放弃的技术方案、替代性的技术方案、效果不理想的技术方案等均可申请专利。</a:t>
            </a:r>
          </a:p>
        </p:txBody>
      </p:sp>
      <p:sp>
        <p:nvSpPr>
          <p:cNvPr id="5" name="矩形 4"/>
          <p:cNvSpPr/>
          <p:nvPr>
            <p:custDataLst>
              <p:tags r:id="rId2"/>
            </p:custDataLst>
          </p:nvPr>
        </p:nvSpPr>
        <p:spPr>
          <a:xfrm>
            <a:off x="1268467" y="4993218"/>
            <a:ext cx="4705812" cy="784970"/>
          </a:xfrm>
          <a:prstGeom prst="rect">
            <a:avLst/>
          </a:prstGeom>
          <a:noFill/>
        </p:spPr>
        <p:txBody>
          <a:bodyPr wrap="square" lIns="0" tIns="0" rIns="0" bIns="0" rtlCol="0" anchor="b">
            <a:noAutofit/>
          </a:bodyPr>
          <a:lstStyle/>
          <a:p>
            <a:pPr algn="just">
              <a:spcBef>
                <a:spcPct val="0"/>
              </a:spcBef>
              <a:spcAft>
                <a:spcPct val="0"/>
              </a:spcAft>
            </a:pPr>
            <a:r>
              <a:rPr lang="zh-CN" altLang="en-US" sz="2800" b="1">
                <a:solidFill>
                  <a:schemeClr val="accent2"/>
                </a:solidFill>
                <a:latin typeface="微软雅黑" panose="020B0503020204020204" pitchFamily="34" charset="-122"/>
                <a:ea typeface="微软雅黑" panose="020B0503020204020204" pitchFamily="34" charset="-122"/>
                <a:cs typeface="+mn-ea"/>
                <a:sym typeface="+mn-ea"/>
              </a:rPr>
              <a:t>必须付诸实施</a:t>
            </a:r>
          </a:p>
        </p:txBody>
      </p:sp>
      <p:cxnSp>
        <p:nvCxnSpPr>
          <p:cNvPr id="79" name="直接连接符 78"/>
          <p:cNvCxnSpPr/>
          <p:nvPr>
            <p:custDataLst>
              <p:tags r:id="rId3"/>
            </p:custDataLst>
          </p:nvPr>
        </p:nvCxnSpPr>
        <p:spPr>
          <a:xfrm flipH="1">
            <a:off x="1258570" y="5963113"/>
            <a:ext cx="6621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4"/>
            </p:custDataLst>
          </p:nvPr>
        </p:nvCxnSpPr>
        <p:spPr>
          <a:xfrm flipH="1">
            <a:off x="1493896" y="5960914"/>
            <a:ext cx="5553526" cy="0"/>
          </a:xfrm>
          <a:prstGeom prst="line">
            <a:avLst/>
          </a:prstGeom>
          <a:ln w="9525" cmpd="sng">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5"/>
            </p:custDataLst>
          </p:nvPr>
        </p:nvSpPr>
        <p:spPr>
          <a:xfrm>
            <a:off x="1275065" y="3707722"/>
            <a:ext cx="4700473" cy="117612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新颖性和创造性不等同于技术含量的高低。</a:t>
            </a:r>
          </a:p>
        </p:txBody>
      </p:sp>
      <p:sp>
        <p:nvSpPr>
          <p:cNvPr id="10" name="矩形 9"/>
          <p:cNvSpPr/>
          <p:nvPr>
            <p:custDataLst>
              <p:tags r:id="rId6"/>
            </p:custDataLst>
          </p:nvPr>
        </p:nvSpPr>
        <p:spPr>
          <a:xfrm>
            <a:off x="1268467" y="2555283"/>
            <a:ext cx="4705812" cy="784970"/>
          </a:xfrm>
          <a:prstGeom prst="rect">
            <a:avLst/>
          </a:prstGeom>
          <a:noFill/>
        </p:spPr>
        <p:txBody>
          <a:bodyPr wrap="square" lIns="0" tIns="0" rIns="0" bIns="0" rtlCol="0" anchor="b">
            <a:noAutofit/>
          </a:bodyPr>
          <a:lstStyle/>
          <a:p>
            <a:pPr algn="just">
              <a:spcBef>
                <a:spcPct val="0"/>
              </a:spcBef>
              <a:spcAft>
                <a:spcPct val="0"/>
              </a:spcAft>
            </a:pPr>
            <a:r>
              <a:rPr lang="zh-CN" altLang="en-US" sz="2800" b="1">
                <a:solidFill>
                  <a:schemeClr val="accent1"/>
                </a:solidFill>
                <a:latin typeface="微软雅黑" panose="020B0503020204020204" pitchFamily="34" charset="-122"/>
                <a:ea typeface="微软雅黑" panose="020B0503020204020204" pitchFamily="34" charset="-122"/>
                <a:cs typeface="+mn-ea"/>
                <a:sym typeface="+mn-ea"/>
              </a:rPr>
              <a:t>技术含量必须很高</a:t>
            </a:r>
          </a:p>
        </p:txBody>
      </p:sp>
      <p:cxnSp>
        <p:nvCxnSpPr>
          <p:cNvPr id="19" name="直接连接符 18"/>
          <p:cNvCxnSpPr/>
          <p:nvPr>
            <p:custDataLst>
              <p:tags r:id="rId7"/>
            </p:custDataLst>
          </p:nvPr>
        </p:nvCxnSpPr>
        <p:spPr>
          <a:xfrm flipH="1">
            <a:off x="1258570" y="3525179"/>
            <a:ext cx="662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8"/>
            </p:custDataLst>
          </p:nvPr>
        </p:nvSpPr>
        <p:spPr>
          <a:xfrm>
            <a:off x="1275065" y="8612181"/>
            <a:ext cx="4700473" cy="117612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研发部门和法律部门共同协作。</a:t>
            </a:r>
          </a:p>
        </p:txBody>
      </p:sp>
      <p:sp>
        <p:nvSpPr>
          <p:cNvPr id="12" name="矩形 11"/>
          <p:cNvSpPr/>
          <p:nvPr>
            <p:custDataLst>
              <p:tags r:id="rId9"/>
            </p:custDataLst>
          </p:nvPr>
        </p:nvSpPr>
        <p:spPr>
          <a:xfrm>
            <a:off x="1268467" y="7449846"/>
            <a:ext cx="4705812" cy="784970"/>
          </a:xfrm>
          <a:prstGeom prst="rect">
            <a:avLst/>
          </a:prstGeom>
          <a:noFill/>
        </p:spPr>
        <p:txBody>
          <a:bodyPr wrap="square" lIns="0" tIns="0" rIns="0" bIns="0" rtlCol="0" anchor="b">
            <a:noAutofit/>
          </a:bodyPr>
          <a:lstStyle/>
          <a:p>
            <a:pPr algn="just">
              <a:spcBef>
                <a:spcPct val="0"/>
              </a:spcBef>
              <a:spcAft>
                <a:spcPct val="0"/>
              </a:spcAft>
            </a:pPr>
            <a:r>
              <a:rPr lang="zh-CN" altLang="en-US" sz="2800" b="1">
                <a:solidFill>
                  <a:schemeClr val="accent1"/>
                </a:solidFill>
                <a:latin typeface="微软雅黑" panose="020B0503020204020204" pitchFamily="34" charset="-122"/>
                <a:ea typeface="微软雅黑" panose="020B0503020204020204" pitchFamily="34" charset="-122"/>
                <a:cs typeface="+mn-ea"/>
                <a:sym typeface="+mn-ea"/>
              </a:rPr>
              <a:t>专利挖掘是研发部门的事</a:t>
            </a:r>
          </a:p>
        </p:txBody>
      </p:sp>
      <p:cxnSp>
        <p:nvCxnSpPr>
          <p:cNvPr id="6" name="直接连接符 5"/>
          <p:cNvCxnSpPr/>
          <p:nvPr>
            <p:custDataLst>
              <p:tags r:id="rId10"/>
            </p:custDataLst>
          </p:nvPr>
        </p:nvCxnSpPr>
        <p:spPr>
          <a:xfrm flipH="1">
            <a:off x="1258570" y="8418642"/>
            <a:ext cx="662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11"/>
            </p:custDataLst>
          </p:nvPr>
        </p:nvCxnSpPr>
        <p:spPr>
          <a:xfrm flipH="1">
            <a:off x="1493896" y="8417542"/>
            <a:ext cx="6925888" cy="0"/>
          </a:xfrm>
          <a:prstGeom prst="line">
            <a:avLst/>
          </a:prstGeom>
          <a:ln w="9525" cmpd="sng">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12"/>
            </p:custDataLst>
          </p:nvPr>
        </p:nvSpPr>
        <p:spPr>
          <a:xfrm>
            <a:off x="12639996" y="6167649"/>
            <a:ext cx="4700473" cy="117612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专利实行先申请制，在后的重复研发无法获得专利，还有可能侵权。</a:t>
            </a:r>
          </a:p>
        </p:txBody>
      </p:sp>
      <p:sp>
        <p:nvSpPr>
          <p:cNvPr id="16" name="矩形 15"/>
          <p:cNvSpPr/>
          <p:nvPr>
            <p:custDataLst>
              <p:tags r:id="rId13"/>
            </p:custDataLst>
          </p:nvPr>
        </p:nvSpPr>
        <p:spPr>
          <a:xfrm>
            <a:off x="12237085" y="5016500"/>
            <a:ext cx="5094605" cy="784860"/>
          </a:xfrm>
          <a:prstGeom prst="rect">
            <a:avLst/>
          </a:prstGeom>
          <a:noFill/>
        </p:spPr>
        <p:txBody>
          <a:bodyPr wrap="square" lIns="0" tIns="0" rIns="0" bIns="0" rtlCol="0" anchor="b">
            <a:noAutofit/>
          </a:bodyPr>
          <a:lstStyle/>
          <a:p>
            <a:pPr algn="r">
              <a:spcBef>
                <a:spcPct val="0"/>
              </a:spcBef>
              <a:spcAft>
                <a:spcPct val="0"/>
              </a:spcAft>
            </a:pPr>
            <a:r>
              <a:rPr lang="zh-CN" altLang="en-US" sz="2800" b="1">
                <a:solidFill>
                  <a:schemeClr val="accent1"/>
                </a:solidFill>
                <a:latin typeface="微软雅黑" panose="020B0503020204020204" pitchFamily="34" charset="-122"/>
                <a:ea typeface="微软雅黑" panose="020B0503020204020204" pitchFamily="34" charset="-122"/>
                <a:cs typeface="+mn-ea"/>
                <a:sym typeface="+mn-ea"/>
              </a:rPr>
              <a:t>自己研发的技术专利肯定归自己</a:t>
            </a:r>
          </a:p>
        </p:txBody>
      </p:sp>
      <p:sp>
        <p:nvSpPr>
          <p:cNvPr id="17" name="矩形 16"/>
          <p:cNvSpPr/>
          <p:nvPr>
            <p:custDataLst>
              <p:tags r:id="rId14"/>
            </p:custDataLst>
          </p:nvPr>
        </p:nvSpPr>
        <p:spPr>
          <a:xfrm>
            <a:off x="12639996" y="8624277"/>
            <a:ext cx="4700473" cy="117612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在别人专利基础上改进获得专利，有可能落入他人专利保护范围。</a:t>
            </a:r>
          </a:p>
        </p:txBody>
      </p:sp>
      <p:sp>
        <p:nvSpPr>
          <p:cNvPr id="18" name="矩形 17"/>
          <p:cNvSpPr/>
          <p:nvPr>
            <p:custDataLst>
              <p:tags r:id="rId15"/>
            </p:custDataLst>
          </p:nvPr>
        </p:nvSpPr>
        <p:spPr>
          <a:xfrm>
            <a:off x="12647693" y="7464142"/>
            <a:ext cx="4705812" cy="782300"/>
          </a:xfrm>
          <a:prstGeom prst="rect">
            <a:avLst/>
          </a:prstGeom>
          <a:noFill/>
        </p:spPr>
        <p:txBody>
          <a:bodyPr wrap="square" lIns="0" tIns="0" rIns="0" bIns="0" rtlCol="0" anchor="b">
            <a:noAutofit/>
          </a:bodyPr>
          <a:lstStyle/>
          <a:p>
            <a:pPr algn="r">
              <a:spcBef>
                <a:spcPct val="0"/>
              </a:spcBef>
              <a:spcAft>
                <a:spcPct val="0"/>
              </a:spcAft>
            </a:pPr>
            <a:r>
              <a:rPr lang="zh-CN" altLang="en-US" sz="2800" b="1">
                <a:solidFill>
                  <a:schemeClr val="accent2"/>
                </a:solidFill>
                <a:latin typeface="微软雅黑" panose="020B0503020204020204" pitchFamily="34" charset="-122"/>
                <a:ea typeface="微软雅黑" panose="020B0503020204020204" pitchFamily="34" charset="-122"/>
                <a:cs typeface="+mn-ea"/>
                <a:sym typeface="+mn-ea"/>
              </a:rPr>
              <a:t>自己有专利，肯定不侵权</a:t>
            </a:r>
          </a:p>
        </p:txBody>
      </p:sp>
      <p:cxnSp>
        <p:nvCxnSpPr>
          <p:cNvPr id="148" name="直接连接符 147"/>
          <p:cNvCxnSpPr/>
          <p:nvPr>
            <p:custDataLst>
              <p:tags r:id="rId16"/>
            </p:custDataLst>
          </p:nvPr>
        </p:nvCxnSpPr>
        <p:spPr>
          <a:xfrm flipH="1">
            <a:off x="9911752" y="8417542"/>
            <a:ext cx="6951253" cy="0"/>
          </a:xfrm>
          <a:prstGeom prst="line">
            <a:avLst/>
          </a:prstGeom>
          <a:ln w="9525" cmpd="sng">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custDataLst>
              <p:tags r:id="rId17"/>
            </p:custDataLst>
          </p:nvPr>
        </p:nvCxnSpPr>
        <p:spPr>
          <a:xfrm flipH="1">
            <a:off x="11309413" y="5960914"/>
            <a:ext cx="5553526" cy="0"/>
          </a:xfrm>
          <a:prstGeom prst="line">
            <a:avLst/>
          </a:prstGeom>
          <a:ln w="9525" cmpd="sng">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custDataLst>
              <p:tags r:id="rId18"/>
            </p:custDataLst>
          </p:nvPr>
        </p:nvSpPr>
        <p:spPr>
          <a:xfrm>
            <a:off x="12639996" y="3744010"/>
            <a:ext cx="4700473" cy="117612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公开换保护是专利的基本原则，编造的不真实的技术方案没有保护的必要。</a:t>
            </a:r>
          </a:p>
        </p:txBody>
      </p:sp>
      <p:sp>
        <p:nvSpPr>
          <p:cNvPr id="9" name="矩形 8"/>
          <p:cNvSpPr/>
          <p:nvPr>
            <p:custDataLst>
              <p:tags r:id="rId19"/>
            </p:custDataLst>
          </p:nvPr>
        </p:nvSpPr>
        <p:spPr>
          <a:xfrm>
            <a:off x="12625700" y="2591572"/>
            <a:ext cx="4705812" cy="784970"/>
          </a:xfrm>
          <a:prstGeom prst="rect">
            <a:avLst/>
          </a:prstGeom>
          <a:noFill/>
        </p:spPr>
        <p:txBody>
          <a:bodyPr wrap="square" lIns="0" tIns="0" rIns="0" bIns="0" rtlCol="0" anchor="b">
            <a:noAutofit/>
          </a:bodyPr>
          <a:lstStyle/>
          <a:p>
            <a:pPr algn="r">
              <a:spcBef>
                <a:spcPct val="0"/>
              </a:spcBef>
              <a:spcAft>
                <a:spcPct val="0"/>
              </a:spcAft>
            </a:pPr>
            <a:r>
              <a:rPr lang="zh-CN" altLang="en-US" sz="2800" b="1" dirty="0">
                <a:solidFill>
                  <a:schemeClr val="accent2"/>
                </a:solidFill>
                <a:latin typeface="微软雅黑" panose="020B0503020204020204" pitchFamily="34" charset="-122"/>
                <a:ea typeface="微软雅黑" panose="020B0503020204020204" pitchFamily="34" charset="-122"/>
                <a:cs typeface="+mn-ea"/>
                <a:sym typeface="+mn-ea"/>
              </a:rPr>
              <a:t>不愿意公开真实的技术内容</a:t>
            </a:r>
          </a:p>
        </p:txBody>
      </p:sp>
      <p:cxnSp>
        <p:nvCxnSpPr>
          <p:cNvPr id="152" name="直接连接符 151"/>
          <p:cNvCxnSpPr/>
          <p:nvPr>
            <p:custDataLst>
              <p:tags r:id="rId20"/>
            </p:custDataLst>
          </p:nvPr>
        </p:nvCxnSpPr>
        <p:spPr>
          <a:xfrm>
            <a:off x="16673529" y="3539474"/>
            <a:ext cx="66081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custDataLst>
              <p:tags r:id="rId21"/>
            </p:custDataLst>
          </p:nvPr>
        </p:nvCxnSpPr>
        <p:spPr>
          <a:xfrm flipH="1">
            <a:off x="9701718" y="3537275"/>
            <a:ext cx="7162179" cy="0"/>
          </a:xfrm>
          <a:prstGeom prst="line">
            <a:avLst/>
          </a:prstGeom>
          <a:ln w="9525" cmpd="sng">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114" name="任意多边形 113"/>
          <p:cNvSpPr/>
          <p:nvPr>
            <p:custDataLst>
              <p:tags r:id="rId22"/>
            </p:custDataLst>
          </p:nvPr>
        </p:nvSpPr>
        <p:spPr>
          <a:xfrm rot="18000000">
            <a:off x="5565917" y="4782084"/>
            <a:ext cx="3213302" cy="2220075"/>
          </a:xfrm>
          <a:custGeom>
            <a:avLst/>
            <a:gdLst>
              <a:gd name="adj" fmla="val 100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407" h="1663">
                <a:moveTo>
                  <a:pt x="1585" y="668"/>
                </a:moveTo>
                <a:lnTo>
                  <a:pt x="1584" y="668"/>
                </a:lnTo>
                <a:cubicBezTo>
                  <a:pt x="1582" y="670"/>
                  <a:pt x="1580" y="672"/>
                  <a:pt x="1579" y="675"/>
                </a:cubicBezTo>
                <a:lnTo>
                  <a:pt x="1585" y="668"/>
                </a:lnTo>
                <a:close/>
                <a:moveTo>
                  <a:pt x="1591" y="661"/>
                </a:moveTo>
                <a:lnTo>
                  <a:pt x="1590" y="663"/>
                </a:lnTo>
                <a:lnTo>
                  <a:pt x="1587" y="666"/>
                </a:lnTo>
                <a:lnTo>
                  <a:pt x="1591" y="661"/>
                </a:lnTo>
                <a:close/>
                <a:moveTo>
                  <a:pt x="1599" y="656"/>
                </a:moveTo>
                <a:lnTo>
                  <a:pt x="1596" y="658"/>
                </a:lnTo>
                <a:lnTo>
                  <a:pt x="1594" y="659"/>
                </a:lnTo>
                <a:lnTo>
                  <a:pt x="1599" y="656"/>
                </a:lnTo>
                <a:close/>
                <a:moveTo>
                  <a:pt x="1609" y="650"/>
                </a:moveTo>
                <a:lnTo>
                  <a:pt x="1602" y="653"/>
                </a:lnTo>
                <a:lnTo>
                  <a:pt x="1601" y="654"/>
                </a:lnTo>
                <a:lnTo>
                  <a:pt x="1609" y="650"/>
                </a:lnTo>
                <a:close/>
                <a:moveTo>
                  <a:pt x="1686" y="649"/>
                </a:moveTo>
                <a:lnTo>
                  <a:pt x="1688" y="650"/>
                </a:lnTo>
                <a:lnTo>
                  <a:pt x="1687" y="649"/>
                </a:lnTo>
                <a:lnTo>
                  <a:pt x="1686" y="649"/>
                </a:lnTo>
                <a:close/>
                <a:moveTo>
                  <a:pt x="1617" y="646"/>
                </a:moveTo>
                <a:lnTo>
                  <a:pt x="1616" y="647"/>
                </a:lnTo>
                <a:lnTo>
                  <a:pt x="1609" y="650"/>
                </a:lnTo>
                <a:lnTo>
                  <a:pt x="1617" y="646"/>
                </a:lnTo>
                <a:close/>
                <a:moveTo>
                  <a:pt x="1678" y="646"/>
                </a:moveTo>
                <a:lnTo>
                  <a:pt x="1680" y="647"/>
                </a:lnTo>
                <a:lnTo>
                  <a:pt x="1679" y="646"/>
                </a:lnTo>
                <a:lnTo>
                  <a:pt x="1678" y="646"/>
                </a:lnTo>
                <a:close/>
                <a:moveTo>
                  <a:pt x="1671" y="644"/>
                </a:moveTo>
                <a:lnTo>
                  <a:pt x="1671" y="644"/>
                </a:lnTo>
                <a:lnTo>
                  <a:pt x="1671" y="644"/>
                </a:lnTo>
                <a:lnTo>
                  <a:pt x="1671" y="644"/>
                </a:lnTo>
                <a:lnTo>
                  <a:pt x="1671" y="644"/>
                </a:lnTo>
                <a:close/>
                <a:moveTo>
                  <a:pt x="1626" y="644"/>
                </a:moveTo>
                <a:lnTo>
                  <a:pt x="1624" y="644"/>
                </a:lnTo>
                <a:lnTo>
                  <a:pt x="1620" y="645"/>
                </a:lnTo>
                <a:lnTo>
                  <a:pt x="1626" y="644"/>
                </a:lnTo>
                <a:close/>
                <a:moveTo>
                  <a:pt x="1662" y="642"/>
                </a:moveTo>
                <a:lnTo>
                  <a:pt x="1664" y="642"/>
                </a:lnTo>
                <a:lnTo>
                  <a:pt x="1663" y="642"/>
                </a:lnTo>
                <a:lnTo>
                  <a:pt x="1662" y="642"/>
                </a:lnTo>
                <a:close/>
                <a:moveTo>
                  <a:pt x="1635" y="642"/>
                </a:moveTo>
                <a:lnTo>
                  <a:pt x="1631" y="642"/>
                </a:lnTo>
                <a:lnTo>
                  <a:pt x="1629" y="643"/>
                </a:lnTo>
                <a:lnTo>
                  <a:pt x="1635" y="642"/>
                </a:lnTo>
                <a:close/>
                <a:moveTo>
                  <a:pt x="1654" y="641"/>
                </a:moveTo>
                <a:lnTo>
                  <a:pt x="1656" y="641"/>
                </a:lnTo>
                <a:lnTo>
                  <a:pt x="1655" y="641"/>
                </a:lnTo>
                <a:lnTo>
                  <a:pt x="1654" y="641"/>
                </a:lnTo>
                <a:close/>
                <a:moveTo>
                  <a:pt x="1647" y="641"/>
                </a:moveTo>
                <a:lnTo>
                  <a:pt x="1639" y="641"/>
                </a:lnTo>
                <a:lnTo>
                  <a:pt x="1638" y="641"/>
                </a:lnTo>
                <a:lnTo>
                  <a:pt x="1647" y="641"/>
                </a:lnTo>
                <a:close/>
                <a:moveTo>
                  <a:pt x="1815" y="0"/>
                </a:moveTo>
                <a:lnTo>
                  <a:pt x="1818" y="0"/>
                </a:lnTo>
                <a:lnTo>
                  <a:pt x="1825" y="1"/>
                </a:lnTo>
                <a:cubicBezTo>
                  <a:pt x="1835" y="2"/>
                  <a:pt x="1845" y="5"/>
                  <a:pt x="1853" y="10"/>
                </a:cubicBezTo>
                <a:cubicBezTo>
                  <a:pt x="1865" y="16"/>
                  <a:pt x="1876" y="26"/>
                  <a:pt x="1883" y="38"/>
                </a:cubicBezTo>
                <a:lnTo>
                  <a:pt x="1884" y="41"/>
                </a:lnTo>
                <a:lnTo>
                  <a:pt x="1886" y="44"/>
                </a:lnTo>
                <a:cubicBezTo>
                  <a:pt x="1892" y="56"/>
                  <a:pt x="1895" y="69"/>
                  <a:pt x="1895" y="82"/>
                </a:cubicBezTo>
                <a:lnTo>
                  <a:pt x="1893" y="406"/>
                </a:lnTo>
                <a:lnTo>
                  <a:pt x="1893" y="451"/>
                </a:lnTo>
                <a:lnTo>
                  <a:pt x="1894" y="454"/>
                </a:lnTo>
                <a:cubicBezTo>
                  <a:pt x="1909" y="483"/>
                  <a:pt x="1939" y="504"/>
                  <a:pt x="1974" y="504"/>
                </a:cubicBezTo>
                <a:cubicBezTo>
                  <a:pt x="1990" y="504"/>
                  <a:pt x="2004" y="500"/>
                  <a:pt x="2016" y="494"/>
                </a:cubicBezTo>
                <a:lnTo>
                  <a:pt x="2020" y="491"/>
                </a:lnTo>
                <a:lnTo>
                  <a:pt x="2020" y="492"/>
                </a:lnTo>
                <a:lnTo>
                  <a:pt x="2021" y="491"/>
                </a:lnTo>
                <a:lnTo>
                  <a:pt x="2021" y="490"/>
                </a:lnTo>
                <a:lnTo>
                  <a:pt x="2022" y="490"/>
                </a:lnTo>
                <a:lnTo>
                  <a:pt x="2029" y="483"/>
                </a:lnTo>
                <a:cubicBezTo>
                  <a:pt x="2032" y="481"/>
                  <a:pt x="2035" y="479"/>
                  <a:pt x="2037" y="477"/>
                </a:cubicBezTo>
                <a:lnTo>
                  <a:pt x="2041" y="475"/>
                </a:lnTo>
                <a:lnTo>
                  <a:pt x="2045" y="472"/>
                </a:lnTo>
                <a:lnTo>
                  <a:pt x="2055" y="465"/>
                </a:lnTo>
                <a:lnTo>
                  <a:pt x="2056" y="464"/>
                </a:lnTo>
                <a:lnTo>
                  <a:pt x="2057" y="464"/>
                </a:lnTo>
                <a:lnTo>
                  <a:pt x="2059" y="463"/>
                </a:lnTo>
                <a:lnTo>
                  <a:pt x="2060" y="462"/>
                </a:lnTo>
                <a:lnTo>
                  <a:pt x="2066" y="459"/>
                </a:lnTo>
                <a:cubicBezTo>
                  <a:pt x="2070" y="457"/>
                  <a:pt x="2075" y="455"/>
                  <a:pt x="2079" y="453"/>
                </a:cubicBezTo>
                <a:lnTo>
                  <a:pt x="2080" y="452"/>
                </a:lnTo>
                <a:lnTo>
                  <a:pt x="2092" y="447"/>
                </a:lnTo>
                <a:cubicBezTo>
                  <a:pt x="2118" y="437"/>
                  <a:pt x="2146" y="431"/>
                  <a:pt x="2176" y="431"/>
                </a:cubicBezTo>
                <a:cubicBezTo>
                  <a:pt x="2304" y="431"/>
                  <a:pt x="2407" y="534"/>
                  <a:pt x="2407" y="661"/>
                </a:cubicBezTo>
                <a:cubicBezTo>
                  <a:pt x="2407" y="788"/>
                  <a:pt x="2304" y="891"/>
                  <a:pt x="2176" y="891"/>
                </a:cubicBezTo>
                <a:cubicBezTo>
                  <a:pt x="2121" y="891"/>
                  <a:pt x="2069" y="871"/>
                  <a:pt x="2029" y="838"/>
                </a:cubicBezTo>
                <a:lnTo>
                  <a:pt x="2028" y="837"/>
                </a:lnTo>
                <a:lnTo>
                  <a:pt x="2023" y="833"/>
                </a:lnTo>
                <a:lnTo>
                  <a:pt x="2021" y="832"/>
                </a:lnTo>
                <a:lnTo>
                  <a:pt x="2021" y="831"/>
                </a:lnTo>
                <a:lnTo>
                  <a:pt x="2020" y="830"/>
                </a:lnTo>
                <a:lnTo>
                  <a:pt x="2016" y="830"/>
                </a:lnTo>
                <a:cubicBezTo>
                  <a:pt x="2004" y="823"/>
                  <a:pt x="1990" y="818"/>
                  <a:pt x="1974" y="818"/>
                </a:cubicBezTo>
                <a:cubicBezTo>
                  <a:pt x="1950" y="818"/>
                  <a:pt x="1929" y="828"/>
                  <a:pt x="1913" y="843"/>
                </a:cubicBezTo>
                <a:lnTo>
                  <a:pt x="1912" y="844"/>
                </a:lnTo>
                <a:lnTo>
                  <a:pt x="1904" y="852"/>
                </a:lnTo>
                <a:cubicBezTo>
                  <a:pt x="1899" y="859"/>
                  <a:pt x="1894" y="867"/>
                  <a:pt x="1891" y="875"/>
                </a:cubicBezTo>
                <a:lnTo>
                  <a:pt x="1890" y="877"/>
                </a:lnTo>
                <a:lnTo>
                  <a:pt x="1889" y="1086"/>
                </a:lnTo>
                <a:lnTo>
                  <a:pt x="1889" y="1086"/>
                </a:lnTo>
                <a:lnTo>
                  <a:pt x="1889" y="1093"/>
                </a:lnTo>
                <a:cubicBezTo>
                  <a:pt x="1889" y="1121"/>
                  <a:pt x="1873" y="1148"/>
                  <a:pt x="1849" y="1162"/>
                </a:cubicBezTo>
                <a:lnTo>
                  <a:pt x="1844" y="1165"/>
                </a:lnTo>
                <a:lnTo>
                  <a:pt x="1011" y="1646"/>
                </a:lnTo>
                <a:cubicBezTo>
                  <a:pt x="1008" y="1648"/>
                  <a:pt x="1004" y="1650"/>
                  <a:pt x="1000" y="1651"/>
                </a:cubicBezTo>
                <a:lnTo>
                  <a:pt x="995" y="1653"/>
                </a:lnTo>
                <a:lnTo>
                  <a:pt x="994" y="1654"/>
                </a:lnTo>
                <a:cubicBezTo>
                  <a:pt x="969" y="1666"/>
                  <a:pt x="939" y="1666"/>
                  <a:pt x="914" y="1651"/>
                </a:cubicBezTo>
                <a:lnTo>
                  <a:pt x="910" y="1649"/>
                </a:lnTo>
                <a:lnTo>
                  <a:pt x="910" y="1649"/>
                </a:lnTo>
                <a:cubicBezTo>
                  <a:pt x="905" y="1647"/>
                  <a:pt x="900" y="1644"/>
                  <a:pt x="895" y="1642"/>
                </a:cubicBezTo>
                <a:lnTo>
                  <a:pt x="757" y="1562"/>
                </a:lnTo>
                <a:lnTo>
                  <a:pt x="756" y="1561"/>
                </a:lnTo>
                <a:cubicBezTo>
                  <a:pt x="755" y="1560"/>
                  <a:pt x="753" y="1559"/>
                  <a:pt x="752" y="1559"/>
                </a:cubicBezTo>
                <a:lnTo>
                  <a:pt x="750" y="1557"/>
                </a:lnTo>
                <a:lnTo>
                  <a:pt x="748" y="1555"/>
                </a:lnTo>
                <a:cubicBezTo>
                  <a:pt x="740" y="1548"/>
                  <a:pt x="736" y="1538"/>
                  <a:pt x="735" y="1529"/>
                </a:cubicBezTo>
                <a:lnTo>
                  <a:pt x="734" y="1526"/>
                </a:lnTo>
                <a:lnTo>
                  <a:pt x="734" y="1525"/>
                </a:lnTo>
                <a:lnTo>
                  <a:pt x="734" y="1522"/>
                </a:lnTo>
                <a:lnTo>
                  <a:pt x="734" y="1521"/>
                </a:lnTo>
                <a:cubicBezTo>
                  <a:pt x="734" y="1515"/>
                  <a:pt x="735" y="1508"/>
                  <a:pt x="739" y="1501"/>
                </a:cubicBezTo>
                <a:cubicBezTo>
                  <a:pt x="742" y="1496"/>
                  <a:pt x="746" y="1493"/>
                  <a:pt x="750" y="1489"/>
                </a:cubicBezTo>
                <a:lnTo>
                  <a:pt x="751" y="1489"/>
                </a:lnTo>
                <a:cubicBezTo>
                  <a:pt x="756" y="1484"/>
                  <a:pt x="763" y="1482"/>
                  <a:pt x="769" y="1481"/>
                </a:cubicBezTo>
                <a:cubicBezTo>
                  <a:pt x="781" y="1477"/>
                  <a:pt x="791" y="1472"/>
                  <a:pt x="802" y="1467"/>
                </a:cubicBezTo>
                <a:lnTo>
                  <a:pt x="812" y="1462"/>
                </a:lnTo>
                <a:lnTo>
                  <a:pt x="812" y="1462"/>
                </a:lnTo>
                <a:lnTo>
                  <a:pt x="825" y="1453"/>
                </a:lnTo>
                <a:cubicBezTo>
                  <a:pt x="860" y="1429"/>
                  <a:pt x="888" y="1398"/>
                  <a:pt x="909" y="1362"/>
                </a:cubicBezTo>
                <a:cubicBezTo>
                  <a:pt x="929" y="1326"/>
                  <a:pt x="940" y="1286"/>
                  <a:pt x="943" y="1247"/>
                </a:cubicBezTo>
                <a:lnTo>
                  <a:pt x="943" y="1241"/>
                </a:lnTo>
                <a:lnTo>
                  <a:pt x="943" y="1234"/>
                </a:lnTo>
                <a:cubicBezTo>
                  <a:pt x="944" y="1139"/>
                  <a:pt x="894" y="1046"/>
                  <a:pt x="805" y="996"/>
                </a:cubicBezTo>
                <a:cubicBezTo>
                  <a:pt x="716" y="946"/>
                  <a:pt x="611" y="953"/>
                  <a:pt x="531" y="1004"/>
                </a:cubicBezTo>
                <a:lnTo>
                  <a:pt x="525" y="1007"/>
                </a:lnTo>
                <a:lnTo>
                  <a:pt x="520" y="1011"/>
                </a:lnTo>
                <a:cubicBezTo>
                  <a:pt x="488" y="1033"/>
                  <a:pt x="461" y="1063"/>
                  <a:pt x="440" y="1100"/>
                </a:cubicBezTo>
                <a:cubicBezTo>
                  <a:pt x="417" y="1142"/>
                  <a:pt x="405" y="1191"/>
                  <a:pt x="407" y="1239"/>
                </a:cubicBezTo>
                <a:lnTo>
                  <a:pt x="408" y="1248"/>
                </a:lnTo>
                <a:lnTo>
                  <a:pt x="407" y="1250"/>
                </a:lnTo>
                <a:lnTo>
                  <a:pt x="408" y="1259"/>
                </a:lnTo>
                <a:lnTo>
                  <a:pt x="408" y="1260"/>
                </a:lnTo>
                <a:cubicBezTo>
                  <a:pt x="409" y="1264"/>
                  <a:pt x="409" y="1267"/>
                  <a:pt x="410" y="1271"/>
                </a:cubicBezTo>
                <a:lnTo>
                  <a:pt x="413" y="1282"/>
                </a:lnTo>
                <a:lnTo>
                  <a:pt x="410" y="1271"/>
                </a:lnTo>
                <a:cubicBezTo>
                  <a:pt x="409" y="1267"/>
                  <a:pt x="409" y="1264"/>
                  <a:pt x="408" y="1260"/>
                </a:cubicBezTo>
                <a:lnTo>
                  <a:pt x="408" y="1259"/>
                </a:lnTo>
                <a:lnTo>
                  <a:pt x="409" y="1261"/>
                </a:lnTo>
                <a:lnTo>
                  <a:pt x="411" y="1273"/>
                </a:lnTo>
                <a:lnTo>
                  <a:pt x="411" y="1274"/>
                </a:lnTo>
                <a:lnTo>
                  <a:pt x="411" y="1274"/>
                </a:lnTo>
                <a:lnTo>
                  <a:pt x="411" y="1275"/>
                </a:lnTo>
                <a:lnTo>
                  <a:pt x="412" y="1278"/>
                </a:lnTo>
                <a:cubicBezTo>
                  <a:pt x="413" y="1279"/>
                  <a:pt x="413" y="1280"/>
                  <a:pt x="413" y="1282"/>
                </a:cubicBezTo>
                <a:lnTo>
                  <a:pt x="413" y="1283"/>
                </a:lnTo>
                <a:lnTo>
                  <a:pt x="414" y="1285"/>
                </a:lnTo>
                <a:cubicBezTo>
                  <a:pt x="415" y="1287"/>
                  <a:pt x="416" y="1288"/>
                  <a:pt x="415" y="1290"/>
                </a:cubicBezTo>
                <a:lnTo>
                  <a:pt x="416" y="1293"/>
                </a:lnTo>
                <a:lnTo>
                  <a:pt x="417" y="1297"/>
                </a:lnTo>
                <a:cubicBezTo>
                  <a:pt x="417" y="1304"/>
                  <a:pt x="415" y="1311"/>
                  <a:pt x="412" y="1317"/>
                </a:cubicBezTo>
                <a:cubicBezTo>
                  <a:pt x="407" y="1324"/>
                  <a:pt x="401" y="1330"/>
                  <a:pt x="393" y="1334"/>
                </a:cubicBezTo>
                <a:lnTo>
                  <a:pt x="388" y="1336"/>
                </a:lnTo>
                <a:lnTo>
                  <a:pt x="387" y="1336"/>
                </a:lnTo>
                <a:lnTo>
                  <a:pt x="386" y="1337"/>
                </a:lnTo>
                <a:lnTo>
                  <a:pt x="384" y="1336"/>
                </a:lnTo>
                <a:cubicBezTo>
                  <a:pt x="377" y="1337"/>
                  <a:pt x="369" y="1336"/>
                  <a:pt x="363" y="1334"/>
                </a:cubicBezTo>
                <a:lnTo>
                  <a:pt x="361" y="1333"/>
                </a:lnTo>
                <a:lnTo>
                  <a:pt x="352" y="1328"/>
                </a:lnTo>
                <a:lnTo>
                  <a:pt x="352" y="1328"/>
                </a:lnTo>
                <a:lnTo>
                  <a:pt x="349" y="1326"/>
                </a:lnTo>
                <a:lnTo>
                  <a:pt x="347" y="1325"/>
                </a:lnTo>
                <a:lnTo>
                  <a:pt x="42" y="1155"/>
                </a:lnTo>
                <a:cubicBezTo>
                  <a:pt x="41" y="1155"/>
                  <a:pt x="41" y="1155"/>
                  <a:pt x="41" y="1154"/>
                </a:cubicBezTo>
                <a:cubicBezTo>
                  <a:pt x="3" y="1134"/>
                  <a:pt x="-11" y="1086"/>
                  <a:pt x="10" y="1049"/>
                </a:cubicBezTo>
                <a:cubicBezTo>
                  <a:pt x="14" y="1041"/>
                  <a:pt x="19" y="1034"/>
                  <a:pt x="25" y="1029"/>
                </a:cubicBezTo>
                <a:lnTo>
                  <a:pt x="29" y="1026"/>
                </a:lnTo>
                <a:lnTo>
                  <a:pt x="32" y="1021"/>
                </a:lnTo>
                <a:cubicBezTo>
                  <a:pt x="38" y="1016"/>
                  <a:pt x="44" y="1011"/>
                  <a:pt x="51" y="1006"/>
                </a:cubicBezTo>
                <a:lnTo>
                  <a:pt x="308" y="858"/>
                </a:lnTo>
                <a:lnTo>
                  <a:pt x="1775" y="11"/>
                </a:lnTo>
                <a:cubicBezTo>
                  <a:pt x="1787" y="4"/>
                  <a:pt x="1801" y="0"/>
                  <a:pt x="1815" y="0"/>
                </a:cubicBezTo>
                <a:close/>
              </a:path>
            </a:pathLst>
          </a:custGeom>
          <a:gradFill>
            <a:gsLst>
              <a:gs pos="100000">
                <a:schemeClr val="accent2">
                  <a:lumMod val="60000"/>
                  <a:lumOff val="40000"/>
                  <a:alpha val="100000"/>
                </a:schemeClr>
              </a:gs>
              <a:gs pos="0">
                <a:schemeClr val="accent2">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138" name="任意多边形 137"/>
          <p:cNvSpPr/>
          <p:nvPr>
            <p:custDataLst>
              <p:tags r:id="rId23"/>
            </p:custDataLst>
          </p:nvPr>
        </p:nvSpPr>
        <p:spPr>
          <a:xfrm>
            <a:off x="6726053" y="3014939"/>
            <a:ext cx="3213302" cy="2220075"/>
          </a:xfrm>
          <a:custGeom>
            <a:avLst/>
            <a:gdLst>
              <a:gd name="adj" fmla="val 100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407" h="1663">
                <a:moveTo>
                  <a:pt x="1585" y="668"/>
                </a:moveTo>
                <a:lnTo>
                  <a:pt x="1584" y="668"/>
                </a:lnTo>
                <a:cubicBezTo>
                  <a:pt x="1582" y="670"/>
                  <a:pt x="1580" y="672"/>
                  <a:pt x="1579" y="675"/>
                </a:cubicBezTo>
                <a:lnTo>
                  <a:pt x="1585" y="668"/>
                </a:lnTo>
                <a:close/>
                <a:moveTo>
                  <a:pt x="1591" y="661"/>
                </a:moveTo>
                <a:lnTo>
                  <a:pt x="1590" y="663"/>
                </a:lnTo>
                <a:lnTo>
                  <a:pt x="1587" y="666"/>
                </a:lnTo>
                <a:lnTo>
                  <a:pt x="1591" y="661"/>
                </a:lnTo>
                <a:close/>
                <a:moveTo>
                  <a:pt x="1599" y="656"/>
                </a:moveTo>
                <a:lnTo>
                  <a:pt x="1596" y="658"/>
                </a:lnTo>
                <a:lnTo>
                  <a:pt x="1594" y="659"/>
                </a:lnTo>
                <a:lnTo>
                  <a:pt x="1599" y="656"/>
                </a:lnTo>
                <a:close/>
                <a:moveTo>
                  <a:pt x="1609" y="650"/>
                </a:moveTo>
                <a:lnTo>
                  <a:pt x="1602" y="653"/>
                </a:lnTo>
                <a:lnTo>
                  <a:pt x="1601" y="654"/>
                </a:lnTo>
                <a:lnTo>
                  <a:pt x="1609" y="650"/>
                </a:lnTo>
                <a:close/>
                <a:moveTo>
                  <a:pt x="1686" y="649"/>
                </a:moveTo>
                <a:lnTo>
                  <a:pt x="1688" y="650"/>
                </a:lnTo>
                <a:lnTo>
                  <a:pt x="1687" y="649"/>
                </a:lnTo>
                <a:lnTo>
                  <a:pt x="1686" y="649"/>
                </a:lnTo>
                <a:close/>
                <a:moveTo>
                  <a:pt x="1617" y="646"/>
                </a:moveTo>
                <a:lnTo>
                  <a:pt x="1616" y="647"/>
                </a:lnTo>
                <a:lnTo>
                  <a:pt x="1609" y="650"/>
                </a:lnTo>
                <a:lnTo>
                  <a:pt x="1617" y="646"/>
                </a:lnTo>
                <a:close/>
                <a:moveTo>
                  <a:pt x="1678" y="646"/>
                </a:moveTo>
                <a:lnTo>
                  <a:pt x="1680" y="647"/>
                </a:lnTo>
                <a:lnTo>
                  <a:pt x="1679" y="646"/>
                </a:lnTo>
                <a:lnTo>
                  <a:pt x="1678" y="646"/>
                </a:lnTo>
                <a:close/>
                <a:moveTo>
                  <a:pt x="1671" y="644"/>
                </a:moveTo>
                <a:lnTo>
                  <a:pt x="1671" y="644"/>
                </a:lnTo>
                <a:lnTo>
                  <a:pt x="1671" y="644"/>
                </a:lnTo>
                <a:lnTo>
                  <a:pt x="1671" y="644"/>
                </a:lnTo>
                <a:lnTo>
                  <a:pt x="1671" y="644"/>
                </a:lnTo>
                <a:close/>
                <a:moveTo>
                  <a:pt x="1626" y="644"/>
                </a:moveTo>
                <a:lnTo>
                  <a:pt x="1624" y="644"/>
                </a:lnTo>
                <a:lnTo>
                  <a:pt x="1620" y="645"/>
                </a:lnTo>
                <a:lnTo>
                  <a:pt x="1626" y="644"/>
                </a:lnTo>
                <a:close/>
                <a:moveTo>
                  <a:pt x="1662" y="642"/>
                </a:moveTo>
                <a:lnTo>
                  <a:pt x="1664" y="642"/>
                </a:lnTo>
                <a:lnTo>
                  <a:pt x="1663" y="642"/>
                </a:lnTo>
                <a:lnTo>
                  <a:pt x="1662" y="642"/>
                </a:lnTo>
                <a:close/>
                <a:moveTo>
                  <a:pt x="1635" y="642"/>
                </a:moveTo>
                <a:lnTo>
                  <a:pt x="1631" y="642"/>
                </a:lnTo>
                <a:lnTo>
                  <a:pt x="1629" y="643"/>
                </a:lnTo>
                <a:lnTo>
                  <a:pt x="1635" y="642"/>
                </a:lnTo>
                <a:close/>
                <a:moveTo>
                  <a:pt x="1654" y="641"/>
                </a:moveTo>
                <a:lnTo>
                  <a:pt x="1656" y="641"/>
                </a:lnTo>
                <a:lnTo>
                  <a:pt x="1655" y="641"/>
                </a:lnTo>
                <a:lnTo>
                  <a:pt x="1654" y="641"/>
                </a:lnTo>
                <a:close/>
                <a:moveTo>
                  <a:pt x="1647" y="641"/>
                </a:moveTo>
                <a:lnTo>
                  <a:pt x="1639" y="641"/>
                </a:lnTo>
                <a:lnTo>
                  <a:pt x="1638" y="641"/>
                </a:lnTo>
                <a:lnTo>
                  <a:pt x="1647" y="641"/>
                </a:lnTo>
                <a:close/>
                <a:moveTo>
                  <a:pt x="1815" y="0"/>
                </a:moveTo>
                <a:lnTo>
                  <a:pt x="1818" y="0"/>
                </a:lnTo>
                <a:lnTo>
                  <a:pt x="1825" y="1"/>
                </a:lnTo>
                <a:cubicBezTo>
                  <a:pt x="1835" y="2"/>
                  <a:pt x="1845" y="5"/>
                  <a:pt x="1853" y="10"/>
                </a:cubicBezTo>
                <a:cubicBezTo>
                  <a:pt x="1865" y="16"/>
                  <a:pt x="1876" y="26"/>
                  <a:pt x="1883" y="38"/>
                </a:cubicBezTo>
                <a:lnTo>
                  <a:pt x="1884" y="41"/>
                </a:lnTo>
                <a:lnTo>
                  <a:pt x="1886" y="44"/>
                </a:lnTo>
                <a:cubicBezTo>
                  <a:pt x="1892" y="56"/>
                  <a:pt x="1895" y="69"/>
                  <a:pt x="1895" y="82"/>
                </a:cubicBezTo>
                <a:lnTo>
                  <a:pt x="1893" y="406"/>
                </a:lnTo>
                <a:lnTo>
                  <a:pt x="1893" y="451"/>
                </a:lnTo>
                <a:lnTo>
                  <a:pt x="1894" y="454"/>
                </a:lnTo>
                <a:cubicBezTo>
                  <a:pt x="1909" y="483"/>
                  <a:pt x="1939" y="504"/>
                  <a:pt x="1974" y="504"/>
                </a:cubicBezTo>
                <a:cubicBezTo>
                  <a:pt x="1990" y="504"/>
                  <a:pt x="2004" y="500"/>
                  <a:pt x="2016" y="494"/>
                </a:cubicBezTo>
                <a:lnTo>
                  <a:pt x="2020" y="491"/>
                </a:lnTo>
                <a:lnTo>
                  <a:pt x="2020" y="492"/>
                </a:lnTo>
                <a:lnTo>
                  <a:pt x="2021" y="491"/>
                </a:lnTo>
                <a:lnTo>
                  <a:pt x="2021" y="490"/>
                </a:lnTo>
                <a:lnTo>
                  <a:pt x="2022" y="490"/>
                </a:lnTo>
                <a:lnTo>
                  <a:pt x="2029" y="483"/>
                </a:lnTo>
                <a:cubicBezTo>
                  <a:pt x="2032" y="481"/>
                  <a:pt x="2035" y="479"/>
                  <a:pt x="2037" y="477"/>
                </a:cubicBezTo>
                <a:lnTo>
                  <a:pt x="2041" y="475"/>
                </a:lnTo>
                <a:lnTo>
                  <a:pt x="2045" y="472"/>
                </a:lnTo>
                <a:lnTo>
                  <a:pt x="2055" y="465"/>
                </a:lnTo>
                <a:lnTo>
                  <a:pt x="2056" y="464"/>
                </a:lnTo>
                <a:lnTo>
                  <a:pt x="2057" y="464"/>
                </a:lnTo>
                <a:lnTo>
                  <a:pt x="2059" y="463"/>
                </a:lnTo>
                <a:lnTo>
                  <a:pt x="2060" y="462"/>
                </a:lnTo>
                <a:lnTo>
                  <a:pt x="2066" y="459"/>
                </a:lnTo>
                <a:cubicBezTo>
                  <a:pt x="2070" y="457"/>
                  <a:pt x="2075" y="455"/>
                  <a:pt x="2079" y="453"/>
                </a:cubicBezTo>
                <a:lnTo>
                  <a:pt x="2080" y="452"/>
                </a:lnTo>
                <a:lnTo>
                  <a:pt x="2092" y="447"/>
                </a:lnTo>
                <a:cubicBezTo>
                  <a:pt x="2118" y="437"/>
                  <a:pt x="2146" y="431"/>
                  <a:pt x="2176" y="431"/>
                </a:cubicBezTo>
                <a:cubicBezTo>
                  <a:pt x="2304" y="431"/>
                  <a:pt x="2407" y="534"/>
                  <a:pt x="2407" y="661"/>
                </a:cubicBezTo>
                <a:cubicBezTo>
                  <a:pt x="2407" y="788"/>
                  <a:pt x="2304" y="891"/>
                  <a:pt x="2176" y="891"/>
                </a:cubicBezTo>
                <a:cubicBezTo>
                  <a:pt x="2121" y="891"/>
                  <a:pt x="2069" y="871"/>
                  <a:pt x="2029" y="838"/>
                </a:cubicBezTo>
                <a:lnTo>
                  <a:pt x="2028" y="837"/>
                </a:lnTo>
                <a:lnTo>
                  <a:pt x="2023" y="833"/>
                </a:lnTo>
                <a:lnTo>
                  <a:pt x="2021" y="832"/>
                </a:lnTo>
                <a:lnTo>
                  <a:pt x="2021" y="831"/>
                </a:lnTo>
                <a:lnTo>
                  <a:pt x="2020" y="830"/>
                </a:lnTo>
                <a:lnTo>
                  <a:pt x="2016" y="830"/>
                </a:lnTo>
                <a:cubicBezTo>
                  <a:pt x="2004" y="823"/>
                  <a:pt x="1990" y="818"/>
                  <a:pt x="1974" y="818"/>
                </a:cubicBezTo>
                <a:cubicBezTo>
                  <a:pt x="1950" y="818"/>
                  <a:pt x="1929" y="828"/>
                  <a:pt x="1913" y="843"/>
                </a:cubicBezTo>
                <a:lnTo>
                  <a:pt x="1912" y="844"/>
                </a:lnTo>
                <a:lnTo>
                  <a:pt x="1904" y="852"/>
                </a:lnTo>
                <a:cubicBezTo>
                  <a:pt x="1899" y="859"/>
                  <a:pt x="1894" y="867"/>
                  <a:pt x="1891" y="875"/>
                </a:cubicBezTo>
                <a:lnTo>
                  <a:pt x="1890" y="877"/>
                </a:lnTo>
                <a:lnTo>
                  <a:pt x="1889" y="1086"/>
                </a:lnTo>
                <a:lnTo>
                  <a:pt x="1889" y="1086"/>
                </a:lnTo>
                <a:lnTo>
                  <a:pt x="1889" y="1093"/>
                </a:lnTo>
                <a:cubicBezTo>
                  <a:pt x="1889" y="1121"/>
                  <a:pt x="1873" y="1148"/>
                  <a:pt x="1849" y="1162"/>
                </a:cubicBezTo>
                <a:lnTo>
                  <a:pt x="1844" y="1165"/>
                </a:lnTo>
                <a:lnTo>
                  <a:pt x="1011" y="1646"/>
                </a:lnTo>
                <a:cubicBezTo>
                  <a:pt x="1008" y="1648"/>
                  <a:pt x="1004" y="1650"/>
                  <a:pt x="1000" y="1651"/>
                </a:cubicBezTo>
                <a:lnTo>
                  <a:pt x="995" y="1653"/>
                </a:lnTo>
                <a:lnTo>
                  <a:pt x="994" y="1654"/>
                </a:lnTo>
                <a:cubicBezTo>
                  <a:pt x="969" y="1666"/>
                  <a:pt x="939" y="1666"/>
                  <a:pt x="914" y="1651"/>
                </a:cubicBezTo>
                <a:lnTo>
                  <a:pt x="910" y="1649"/>
                </a:lnTo>
                <a:lnTo>
                  <a:pt x="910" y="1649"/>
                </a:lnTo>
                <a:cubicBezTo>
                  <a:pt x="905" y="1647"/>
                  <a:pt x="900" y="1644"/>
                  <a:pt x="895" y="1642"/>
                </a:cubicBezTo>
                <a:lnTo>
                  <a:pt x="757" y="1562"/>
                </a:lnTo>
                <a:lnTo>
                  <a:pt x="756" y="1561"/>
                </a:lnTo>
                <a:cubicBezTo>
                  <a:pt x="755" y="1560"/>
                  <a:pt x="753" y="1559"/>
                  <a:pt x="752" y="1559"/>
                </a:cubicBezTo>
                <a:lnTo>
                  <a:pt x="750" y="1557"/>
                </a:lnTo>
                <a:lnTo>
                  <a:pt x="748" y="1555"/>
                </a:lnTo>
                <a:cubicBezTo>
                  <a:pt x="740" y="1548"/>
                  <a:pt x="736" y="1538"/>
                  <a:pt x="735" y="1529"/>
                </a:cubicBezTo>
                <a:lnTo>
                  <a:pt x="734" y="1526"/>
                </a:lnTo>
                <a:lnTo>
                  <a:pt x="734" y="1525"/>
                </a:lnTo>
                <a:lnTo>
                  <a:pt x="734" y="1522"/>
                </a:lnTo>
                <a:lnTo>
                  <a:pt x="734" y="1521"/>
                </a:lnTo>
                <a:cubicBezTo>
                  <a:pt x="734" y="1515"/>
                  <a:pt x="735" y="1508"/>
                  <a:pt x="739" y="1501"/>
                </a:cubicBezTo>
                <a:cubicBezTo>
                  <a:pt x="742" y="1496"/>
                  <a:pt x="746" y="1493"/>
                  <a:pt x="750" y="1489"/>
                </a:cubicBezTo>
                <a:lnTo>
                  <a:pt x="751" y="1489"/>
                </a:lnTo>
                <a:cubicBezTo>
                  <a:pt x="756" y="1484"/>
                  <a:pt x="763" y="1482"/>
                  <a:pt x="769" y="1481"/>
                </a:cubicBezTo>
                <a:cubicBezTo>
                  <a:pt x="781" y="1477"/>
                  <a:pt x="791" y="1472"/>
                  <a:pt x="802" y="1467"/>
                </a:cubicBezTo>
                <a:lnTo>
                  <a:pt x="812" y="1462"/>
                </a:lnTo>
                <a:lnTo>
                  <a:pt x="812" y="1462"/>
                </a:lnTo>
                <a:lnTo>
                  <a:pt x="825" y="1453"/>
                </a:lnTo>
                <a:cubicBezTo>
                  <a:pt x="860" y="1429"/>
                  <a:pt x="888" y="1398"/>
                  <a:pt x="909" y="1362"/>
                </a:cubicBezTo>
                <a:cubicBezTo>
                  <a:pt x="929" y="1326"/>
                  <a:pt x="940" y="1286"/>
                  <a:pt x="943" y="1247"/>
                </a:cubicBezTo>
                <a:lnTo>
                  <a:pt x="943" y="1241"/>
                </a:lnTo>
                <a:lnTo>
                  <a:pt x="943" y="1234"/>
                </a:lnTo>
                <a:cubicBezTo>
                  <a:pt x="944" y="1139"/>
                  <a:pt x="894" y="1046"/>
                  <a:pt x="805" y="996"/>
                </a:cubicBezTo>
                <a:cubicBezTo>
                  <a:pt x="716" y="946"/>
                  <a:pt x="611" y="953"/>
                  <a:pt x="531" y="1004"/>
                </a:cubicBezTo>
                <a:lnTo>
                  <a:pt x="525" y="1007"/>
                </a:lnTo>
                <a:lnTo>
                  <a:pt x="520" y="1011"/>
                </a:lnTo>
                <a:cubicBezTo>
                  <a:pt x="488" y="1033"/>
                  <a:pt x="461" y="1063"/>
                  <a:pt x="440" y="1100"/>
                </a:cubicBezTo>
                <a:cubicBezTo>
                  <a:pt x="417" y="1142"/>
                  <a:pt x="405" y="1191"/>
                  <a:pt x="407" y="1239"/>
                </a:cubicBezTo>
                <a:lnTo>
                  <a:pt x="408" y="1248"/>
                </a:lnTo>
                <a:lnTo>
                  <a:pt x="407" y="1250"/>
                </a:lnTo>
                <a:lnTo>
                  <a:pt x="408" y="1259"/>
                </a:lnTo>
                <a:lnTo>
                  <a:pt x="408" y="1260"/>
                </a:lnTo>
                <a:cubicBezTo>
                  <a:pt x="409" y="1264"/>
                  <a:pt x="409" y="1267"/>
                  <a:pt x="410" y="1271"/>
                </a:cubicBezTo>
                <a:lnTo>
                  <a:pt x="413" y="1282"/>
                </a:lnTo>
                <a:lnTo>
                  <a:pt x="410" y="1271"/>
                </a:lnTo>
                <a:cubicBezTo>
                  <a:pt x="409" y="1267"/>
                  <a:pt x="409" y="1264"/>
                  <a:pt x="408" y="1260"/>
                </a:cubicBezTo>
                <a:lnTo>
                  <a:pt x="408" y="1259"/>
                </a:lnTo>
                <a:lnTo>
                  <a:pt x="409" y="1261"/>
                </a:lnTo>
                <a:lnTo>
                  <a:pt x="411" y="1273"/>
                </a:lnTo>
                <a:lnTo>
                  <a:pt x="411" y="1274"/>
                </a:lnTo>
                <a:lnTo>
                  <a:pt x="411" y="1274"/>
                </a:lnTo>
                <a:lnTo>
                  <a:pt x="411" y="1275"/>
                </a:lnTo>
                <a:lnTo>
                  <a:pt x="412" y="1278"/>
                </a:lnTo>
                <a:cubicBezTo>
                  <a:pt x="413" y="1279"/>
                  <a:pt x="413" y="1280"/>
                  <a:pt x="413" y="1282"/>
                </a:cubicBezTo>
                <a:lnTo>
                  <a:pt x="413" y="1283"/>
                </a:lnTo>
                <a:lnTo>
                  <a:pt x="414" y="1285"/>
                </a:lnTo>
                <a:cubicBezTo>
                  <a:pt x="415" y="1287"/>
                  <a:pt x="416" y="1288"/>
                  <a:pt x="415" y="1290"/>
                </a:cubicBezTo>
                <a:lnTo>
                  <a:pt x="416" y="1293"/>
                </a:lnTo>
                <a:lnTo>
                  <a:pt x="417" y="1297"/>
                </a:lnTo>
                <a:cubicBezTo>
                  <a:pt x="417" y="1304"/>
                  <a:pt x="415" y="1311"/>
                  <a:pt x="412" y="1317"/>
                </a:cubicBezTo>
                <a:cubicBezTo>
                  <a:pt x="407" y="1324"/>
                  <a:pt x="401" y="1330"/>
                  <a:pt x="393" y="1334"/>
                </a:cubicBezTo>
                <a:lnTo>
                  <a:pt x="388" y="1336"/>
                </a:lnTo>
                <a:lnTo>
                  <a:pt x="387" y="1336"/>
                </a:lnTo>
                <a:lnTo>
                  <a:pt x="386" y="1337"/>
                </a:lnTo>
                <a:lnTo>
                  <a:pt x="384" y="1336"/>
                </a:lnTo>
                <a:cubicBezTo>
                  <a:pt x="377" y="1337"/>
                  <a:pt x="369" y="1336"/>
                  <a:pt x="363" y="1334"/>
                </a:cubicBezTo>
                <a:lnTo>
                  <a:pt x="361" y="1333"/>
                </a:lnTo>
                <a:lnTo>
                  <a:pt x="352" y="1328"/>
                </a:lnTo>
                <a:lnTo>
                  <a:pt x="352" y="1328"/>
                </a:lnTo>
                <a:lnTo>
                  <a:pt x="349" y="1326"/>
                </a:lnTo>
                <a:lnTo>
                  <a:pt x="347" y="1325"/>
                </a:lnTo>
                <a:lnTo>
                  <a:pt x="42" y="1155"/>
                </a:lnTo>
                <a:cubicBezTo>
                  <a:pt x="41" y="1155"/>
                  <a:pt x="41" y="1155"/>
                  <a:pt x="41" y="1154"/>
                </a:cubicBezTo>
                <a:cubicBezTo>
                  <a:pt x="3" y="1134"/>
                  <a:pt x="-11" y="1086"/>
                  <a:pt x="10" y="1049"/>
                </a:cubicBezTo>
                <a:cubicBezTo>
                  <a:pt x="14" y="1041"/>
                  <a:pt x="19" y="1034"/>
                  <a:pt x="25" y="1029"/>
                </a:cubicBezTo>
                <a:lnTo>
                  <a:pt x="29" y="1026"/>
                </a:lnTo>
                <a:lnTo>
                  <a:pt x="32" y="1021"/>
                </a:lnTo>
                <a:cubicBezTo>
                  <a:pt x="38" y="1016"/>
                  <a:pt x="44" y="1011"/>
                  <a:pt x="51" y="1006"/>
                </a:cubicBezTo>
                <a:lnTo>
                  <a:pt x="308" y="858"/>
                </a:lnTo>
                <a:lnTo>
                  <a:pt x="1775" y="11"/>
                </a:lnTo>
                <a:cubicBezTo>
                  <a:pt x="1787" y="4"/>
                  <a:pt x="1801" y="0"/>
                  <a:pt x="1815" y="0"/>
                </a:cubicBezTo>
                <a:close/>
              </a:path>
            </a:pathLst>
          </a:custGeom>
          <a:gradFill>
            <a:gsLst>
              <a:gs pos="100000">
                <a:schemeClr val="accent1">
                  <a:lumMod val="60000"/>
                  <a:lumOff val="40000"/>
                  <a:alpha val="100000"/>
                </a:schemeClr>
              </a:gs>
              <a:gs pos="0">
                <a:schemeClr val="accent1">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139" name="任意多边形 138"/>
          <p:cNvSpPr/>
          <p:nvPr>
            <p:custDataLst>
              <p:tags r:id="rId24"/>
            </p:custDataLst>
          </p:nvPr>
        </p:nvSpPr>
        <p:spPr>
          <a:xfrm rot="3600000">
            <a:off x="8837390" y="3133702"/>
            <a:ext cx="3213302" cy="2220075"/>
          </a:xfrm>
          <a:custGeom>
            <a:avLst/>
            <a:gdLst>
              <a:gd name="adj" fmla="val 100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407" h="1663">
                <a:moveTo>
                  <a:pt x="1585" y="668"/>
                </a:moveTo>
                <a:lnTo>
                  <a:pt x="1584" y="668"/>
                </a:lnTo>
                <a:cubicBezTo>
                  <a:pt x="1582" y="670"/>
                  <a:pt x="1580" y="672"/>
                  <a:pt x="1579" y="675"/>
                </a:cubicBezTo>
                <a:lnTo>
                  <a:pt x="1585" y="668"/>
                </a:lnTo>
                <a:close/>
                <a:moveTo>
                  <a:pt x="1591" y="661"/>
                </a:moveTo>
                <a:lnTo>
                  <a:pt x="1590" y="663"/>
                </a:lnTo>
                <a:lnTo>
                  <a:pt x="1587" y="666"/>
                </a:lnTo>
                <a:lnTo>
                  <a:pt x="1591" y="661"/>
                </a:lnTo>
                <a:close/>
                <a:moveTo>
                  <a:pt x="1599" y="656"/>
                </a:moveTo>
                <a:lnTo>
                  <a:pt x="1596" y="658"/>
                </a:lnTo>
                <a:lnTo>
                  <a:pt x="1594" y="659"/>
                </a:lnTo>
                <a:lnTo>
                  <a:pt x="1599" y="656"/>
                </a:lnTo>
                <a:close/>
                <a:moveTo>
                  <a:pt x="1609" y="650"/>
                </a:moveTo>
                <a:lnTo>
                  <a:pt x="1602" y="653"/>
                </a:lnTo>
                <a:lnTo>
                  <a:pt x="1601" y="654"/>
                </a:lnTo>
                <a:lnTo>
                  <a:pt x="1609" y="650"/>
                </a:lnTo>
                <a:close/>
                <a:moveTo>
                  <a:pt x="1686" y="649"/>
                </a:moveTo>
                <a:lnTo>
                  <a:pt x="1688" y="650"/>
                </a:lnTo>
                <a:lnTo>
                  <a:pt x="1687" y="649"/>
                </a:lnTo>
                <a:lnTo>
                  <a:pt x="1686" y="649"/>
                </a:lnTo>
                <a:close/>
                <a:moveTo>
                  <a:pt x="1617" y="646"/>
                </a:moveTo>
                <a:lnTo>
                  <a:pt x="1616" y="647"/>
                </a:lnTo>
                <a:lnTo>
                  <a:pt x="1609" y="650"/>
                </a:lnTo>
                <a:lnTo>
                  <a:pt x="1617" y="646"/>
                </a:lnTo>
                <a:close/>
                <a:moveTo>
                  <a:pt x="1678" y="646"/>
                </a:moveTo>
                <a:lnTo>
                  <a:pt x="1680" y="647"/>
                </a:lnTo>
                <a:lnTo>
                  <a:pt x="1679" y="646"/>
                </a:lnTo>
                <a:lnTo>
                  <a:pt x="1678" y="646"/>
                </a:lnTo>
                <a:close/>
                <a:moveTo>
                  <a:pt x="1671" y="644"/>
                </a:moveTo>
                <a:lnTo>
                  <a:pt x="1671" y="644"/>
                </a:lnTo>
                <a:lnTo>
                  <a:pt x="1671" y="644"/>
                </a:lnTo>
                <a:lnTo>
                  <a:pt x="1671" y="644"/>
                </a:lnTo>
                <a:lnTo>
                  <a:pt x="1671" y="644"/>
                </a:lnTo>
                <a:close/>
                <a:moveTo>
                  <a:pt x="1626" y="644"/>
                </a:moveTo>
                <a:lnTo>
                  <a:pt x="1624" y="644"/>
                </a:lnTo>
                <a:lnTo>
                  <a:pt x="1620" y="645"/>
                </a:lnTo>
                <a:lnTo>
                  <a:pt x="1626" y="644"/>
                </a:lnTo>
                <a:close/>
                <a:moveTo>
                  <a:pt x="1662" y="642"/>
                </a:moveTo>
                <a:lnTo>
                  <a:pt x="1664" y="642"/>
                </a:lnTo>
                <a:lnTo>
                  <a:pt x="1663" y="642"/>
                </a:lnTo>
                <a:lnTo>
                  <a:pt x="1662" y="642"/>
                </a:lnTo>
                <a:close/>
                <a:moveTo>
                  <a:pt x="1635" y="642"/>
                </a:moveTo>
                <a:lnTo>
                  <a:pt x="1631" y="642"/>
                </a:lnTo>
                <a:lnTo>
                  <a:pt x="1629" y="643"/>
                </a:lnTo>
                <a:lnTo>
                  <a:pt x="1635" y="642"/>
                </a:lnTo>
                <a:close/>
                <a:moveTo>
                  <a:pt x="1654" y="641"/>
                </a:moveTo>
                <a:lnTo>
                  <a:pt x="1656" y="641"/>
                </a:lnTo>
                <a:lnTo>
                  <a:pt x="1655" y="641"/>
                </a:lnTo>
                <a:lnTo>
                  <a:pt x="1654" y="641"/>
                </a:lnTo>
                <a:close/>
                <a:moveTo>
                  <a:pt x="1647" y="641"/>
                </a:moveTo>
                <a:lnTo>
                  <a:pt x="1639" y="641"/>
                </a:lnTo>
                <a:lnTo>
                  <a:pt x="1638" y="641"/>
                </a:lnTo>
                <a:lnTo>
                  <a:pt x="1647" y="641"/>
                </a:lnTo>
                <a:close/>
                <a:moveTo>
                  <a:pt x="1815" y="0"/>
                </a:moveTo>
                <a:lnTo>
                  <a:pt x="1818" y="0"/>
                </a:lnTo>
                <a:lnTo>
                  <a:pt x="1825" y="1"/>
                </a:lnTo>
                <a:cubicBezTo>
                  <a:pt x="1835" y="2"/>
                  <a:pt x="1845" y="5"/>
                  <a:pt x="1853" y="10"/>
                </a:cubicBezTo>
                <a:cubicBezTo>
                  <a:pt x="1865" y="16"/>
                  <a:pt x="1876" y="26"/>
                  <a:pt x="1883" y="38"/>
                </a:cubicBezTo>
                <a:lnTo>
                  <a:pt x="1884" y="41"/>
                </a:lnTo>
                <a:lnTo>
                  <a:pt x="1886" y="44"/>
                </a:lnTo>
                <a:cubicBezTo>
                  <a:pt x="1892" y="56"/>
                  <a:pt x="1895" y="69"/>
                  <a:pt x="1895" y="82"/>
                </a:cubicBezTo>
                <a:lnTo>
                  <a:pt x="1893" y="406"/>
                </a:lnTo>
                <a:lnTo>
                  <a:pt x="1893" y="451"/>
                </a:lnTo>
                <a:lnTo>
                  <a:pt x="1894" y="454"/>
                </a:lnTo>
                <a:cubicBezTo>
                  <a:pt x="1909" y="483"/>
                  <a:pt x="1939" y="504"/>
                  <a:pt x="1974" y="504"/>
                </a:cubicBezTo>
                <a:cubicBezTo>
                  <a:pt x="1990" y="504"/>
                  <a:pt x="2004" y="500"/>
                  <a:pt x="2016" y="494"/>
                </a:cubicBezTo>
                <a:lnTo>
                  <a:pt x="2020" y="491"/>
                </a:lnTo>
                <a:lnTo>
                  <a:pt x="2020" y="492"/>
                </a:lnTo>
                <a:lnTo>
                  <a:pt x="2021" y="491"/>
                </a:lnTo>
                <a:lnTo>
                  <a:pt x="2021" y="490"/>
                </a:lnTo>
                <a:lnTo>
                  <a:pt x="2022" y="490"/>
                </a:lnTo>
                <a:lnTo>
                  <a:pt x="2029" y="483"/>
                </a:lnTo>
                <a:cubicBezTo>
                  <a:pt x="2032" y="481"/>
                  <a:pt x="2035" y="479"/>
                  <a:pt x="2037" y="477"/>
                </a:cubicBezTo>
                <a:lnTo>
                  <a:pt x="2041" y="475"/>
                </a:lnTo>
                <a:lnTo>
                  <a:pt x="2045" y="472"/>
                </a:lnTo>
                <a:lnTo>
                  <a:pt x="2055" y="465"/>
                </a:lnTo>
                <a:lnTo>
                  <a:pt x="2056" y="464"/>
                </a:lnTo>
                <a:lnTo>
                  <a:pt x="2057" y="464"/>
                </a:lnTo>
                <a:lnTo>
                  <a:pt x="2059" y="463"/>
                </a:lnTo>
                <a:lnTo>
                  <a:pt x="2060" y="462"/>
                </a:lnTo>
                <a:lnTo>
                  <a:pt x="2066" y="459"/>
                </a:lnTo>
                <a:cubicBezTo>
                  <a:pt x="2070" y="457"/>
                  <a:pt x="2075" y="455"/>
                  <a:pt x="2079" y="453"/>
                </a:cubicBezTo>
                <a:lnTo>
                  <a:pt x="2080" y="452"/>
                </a:lnTo>
                <a:lnTo>
                  <a:pt x="2092" y="447"/>
                </a:lnTo>
                <a:cubicBezTo>
                  <a:pt x="2118" y="437"/>
                  <a:pt x="2146" y="431"/>
                  <a:pt x="2176" y="431"/>
                </a:cubicBezTo>
                <a:cubicBezTo>
                  <a:pt x="2304" y="431"/>
                  <a:pt x="2407" y="534"/>
                  <a:pt x="2407" y="661"/>
                </a:cubicBezTo>
                <a:cubicBezTo>
                  <a:pt x="2407" y="788"/>
                  <a:pt x="2304" y="891"/>
                  <a:pt x="2176" y="891"/>
                </a:cubicBezTo>
                <a:cubicBezTo>
                  <a:pt x="2121" y="891"/>
                  <a:pt x="2069" y="871"/>
                  <a:pt x="2029" y="838"/>
                </a:cubicBezTo>
                <a:lnTo>
                  <a:pt x="2028" y="837"/>
                </a:lnTo>
                <a:lnTo>
                  <a:pt x="2023" y="833"/>
                </a:lnTo>
                <a:lnTo>
                  <a:pt x="2021" y="832"/>
                </a:lnTo>
                <a:lnTo>
                  <a:pt x="2021" y="831"/>
                </a:lnTo>
                <a:lnTo>
                  <a:pt x="2020" y="830"/>
                </a:lnTo>
                <a:lnTo>
                  <a:pt x="2016" y="830"/>
                </a:lnTo>
                <a:cubicBezTo>
                  <a:pt x="2004" y="823"/>
                  <a:pt x="1990" y="818"/>
                  <a:pt x="1974" y="818"/>
                </a:cubicBezTo>
                <a:cubicBezTo>
                  <a:pt x="1950" y="818"/>
                  <a:pt x="1929" y="828"/>
                  <a:pt x="1913" y="843"/>
                </a:cubicBezTo>
                <a:lnTo>
                  <a:pt x="1912" y="844"/>
                </a:lnTo>
                <a:lnTo>
                  <a:pt x="1904" y="852"/>
                </a:lnTo>
                <a:cubicBezTo>
                  <a:pt x="1899" y="859"/>
                  <a:pt x="1894" y="867"/>
                  <a:pt x="1891" y="875"/>
                </a:cubicBezTo>
                <a:lnTo>
                  <a:pt x="1890" y="877"/>
                </a:lnTo>
                <a:lnTo>
                  <a:pt x="1889" y="1086"/>
                </a:lnTo>
                <a:lnTo>
                  <a:pt x="1889" y="1086"/>
                </a:lnTo>
                <a:lnTo>
                  <a:pt x="1889" y="1093"/>
                </a:lnTo>
                <a:cubicBezTo>
                  <a:pt x="1889" y="1121"/>
                  <a:pt x="1873" y="1148"/>
                  <a:pt x="1849" y="1162"/>
                </a:cubicBezTo>
                <a:lnTo>
                  <a:pt x="1844" y="1165"/>
                </a:lnTo>
                <a:lnTo>
                  <a:pt x="1011" y="1646"/>
                </a:lnTo>
                <a:cubicBezTo>
                  <a:pt x="1008" y="1648"/>
                  <a:pt x="1004" y="1650"/>
                  <a:pt x="1000" y="1651"/>
                </a:cubicBezTo>
                <a:lnTo>
                  <a:pt x="995" y="1653"/>
                </a:lnTo>
                <a:lnTo>
                  <a:pt x="994" y="1654"/>
                </a:lnTo>
                <a:cubicBezTo>
                  <a:pt x="969" y="1666"/>
                  <a:pt x="939" y="1666"/>
                  <a:pt x="914" y="1651"/>
                </a:cubicBezTo>
                <a:lnTo>
                  <a:pt x="910" y="1649"/>
                </a:lnTo>
                <a:lnTo>
                  <a:pt x="910" y="1649"/>
                </a:lnTo>
                <a:cubicBezTo>
                  <a:pt x="905" y="1647"/>
                  <a:pt x="900" y="1644"/>
                  <a:pt x="895" y="1642"/>
                </a:cubicBezTo>
                <a:lnTo>
                  <a:pt x="757" y="1562"/>
                </a:lnTo>
                <a:lnTo>
                  <a:pt x="756" y="1561"/>
                </a:lnTo>
                <a:cubicBezTo>
                  <a:pt x="755" y="1560"/>
                  <a:pt x="753" y="1559"/>
                  <a:pt x="752" y="1559"/>
                </a:cubicBezTo>
                <a:lnTo>
                  <a:pt x="750" y="1557"/>
                </a:lnTo>
                <a:lnTo>
                  <a:pt x="748" y="1555"/>
                </a:lnTo>
                <a:cubicBezTo>
                  <a:pt x="740" y="1548"/>
                  <a:pt x="736" y="1538"/>
                  <a:pt x="735" y="1529"/>
                </a:cubicBezTo>
                <a:lnTo>
                  <a:pt x="734" y="1526"/>
                </a:lnTo>
                <a:lnTo>
                  <a:pt x="734" y="1525"/>
                </a:lnTo>
                <a:lnTo>
                  <a:pt x="734" y="1522"/>
                </a:lnTo>
                <a:lnTo>
                  <a:pt x="734" y="1521"/>
                </a:lnTo>
                <a:cubicBezTo>
                  <a:pt x="734" y="1515"/>
                  <a:pt x="735" y="1508"/>
                  <a:pt x="739" y="1501"/>
                </a:cubicBezTo>
                <a:cubicBezTo>
                  <a:pt x="742" y="1496"/>
                  <a:pt x="746" y="1493"/>
                  <a:pt x="750" y="1489"/>
                </a:cubicBezTo>
                <a:lnTo>
                  <a:pt x="751" y="1489"/>
                </a:lnTo>
                <a:cubicBezTo>
                  <a:pt x="756" y="1484"/>
                  <a:pt x="763" y="1482"/>
                  <a:pt x="769" y="1481"/>
                </a:cubicBezTo>
                <a:cubicBezTo>
                  <a:pt x="781" y="1477"/>
                  <a:pt x="791" y="1472"/>
                  <a:pt x="802" y="1467"/>
                </a:cubicBezTo>
                <a:lnTo>
                  <a:pt x="812" y="1462"/>
                </a:lnTo>
                <a:lnTo>
                  <a:pt x="812" y="1462"/>
                </a:lnTo>
                <a:lnTo>
                  <a:pt x="825" y="1453"/>
                </a:lnTo>
                <a:cubicBezTo>
                  <a:pt x="860" y="1429"/>
                  <a:pt x="888" y="1398"/>
                  <a:pt x="909" y="1362"/>
                </a:cubicBezTo>
                <a:cubicBezTo>
                  <a:pt x="929" y="1326"/>
                  <a:pt x="940" y="1286"/>
                  <a:pt x="943" y="1247"/>
                </a:cubicBezTo>
                <a:lnTo>
                  <a:pt x="943" y="1241"/>
                </a:lnTo>
                <a:lnTo>
                  <a:pt x="943" y="1234"/>
                </a:lnTo>
                <a:cubicBezTo>
                  <a:pt x="944" y="1139"/>
                  <a:pt x="894" y="1046"/>
                  <a:pt x="805" y="996"/>
                </a:cubicBezTo>
                <a:cubicBezTo>
                  <a:pt x="716" y="946"/>
                  <a:pt x="611" y="953"/>
                  <a:pt x="531" y="1004"/>
                </a:cubicBezTo>
                <a:lnTo>
                  <a:pt x="525" y="1007"/>
                </a:lnTo>
                <a:lnTo>
                  <a:pt x="520" y="1011"/>
                </a:lnTo>
                <a:cubicBezTo>
                  <a:pt x="488" y="1033"/>
                  <a:pt x="461" y="1063"/>
                  <a:pt x="440" y="1100"/>
                </a:cubicBezTo>
                <a:cubicBezTo>
                  <a:pt x="417" y="1142"/>
                  <a:pt x="405" y="1191"/>
                  <a:pt x="407" y="1239"/>
                </a:cubicBezTo>
                <a:lnTo>
                  <a:pt x="408" y="1248"/>
                </a:lnTo>
                <a:lnTo>
                  <a:pt x="407" y="1250"/>
                </a:lnTo>
                <a:lnTo>
                  <a:pt x="408" y="1259"/>
                </a:lnTo>
                <a:lnTo>
                  <a:pt x="408" y="1260"/>
                </a:lnTo>
                <a:cubicBezTo>
                  <a:pt x="409" y="1264"/>
                  <a:pt x="409" y="1267"/>
                  <a:pt x="410" y="1271"/>
                </a:cubicBezTo>
                <a:lnTo>
                  <a:pt x="413" y="1282"/>
                </a:lnTo>
                <a:lnTo>
                  <a:pt x="410" y="1271"/>
                </a:lnTo>
                <a:cubicBezTo>
                  <a:pt x="409" y="1267"/>
                  <a:pt x="409" y="1264"/>
                  <a:pt x="408" y="1260"/>
                </a:cubicBezTo>
                <a:lnTo>
                  <a:pt x="408" y="1259"/>
                </a:lnTo>
                <a:lnTo>
                  <a:pt x="409" y="1261"/>
                </a:lnTo>
                <a:lnTo>
                  <a:pt x="411" y="1273"/>
                </a:lnTo>
                <a:lnTo>
                  <a:pt x="411" y="1274"/>
                </a:lnTo>
                <a:lnTo>
                  <a:pt x="411" y="1274"/>
                </a:lnTo>
                <a:lnTo>
                  <a:pt x="411" y="1275"/>
                </a:lnTo>
                <a:lnTo>
                  <a:pt x="412" y="1278"/>
                </a:lnTo>
                <a:cubicBezTo>
                  <a:pt x="413" y="1279"/>
                  <a:pt x="413" y="1280"/>
                  <a:pt x="413" y="1282"/>
                </a:cubicBezTo>
                <a:lnTo>
                  <a:pt x="413" y="1283"/>
                </a:lnTo>
                <a:lnTo>
                  <a:pt x="414" y="1285"/>
                </a:lnTo>
                <a:cubicBezTo>
                  <a:pt x="415" y="1287"/>
                  <a:pt x="416" y="1288"/>
                  <a:pt x="415" y="1290"/>
                </a:cubicBezTo>
                <a:lnTo>
                  <a:pt x="416" y="1293"/>
                </a:lnTo>
                <a:lnTo>
                  <a:pt x="417" y="1297"/>
                </a:lnTo>
                <a:cubicBezTo>
                  <a:pt x="417" y="1304"/>
                  <a:pt x="415" y="1311"/>
                  <a:pt x="412" y="1317"/>
                </a:cubicBezTo>
                <a:cubicBezTo>
                  <a:pt x="407" y="1324"/>
                  <a:pt x="401" y="1330"/>
                  <a:pt x="393" y="1334"/>
                </a:cubicBezTo>
                <a:lnTo>
                  <a:pt x="388" y="1336"/>
                </a:lnTo>
                <a:lnTo>
                  <a:pt x="387" y="1336"/>
                </a:lnTo>
                <a:lnTo>
                  <a:pt x="386" y="1337"/>
                </a:lnTo>
                <a:lnTo>
                  <a:pt x="384" y="1336"/>
                </a:lnTo>
                <a:cubicBezTo>
                  <a:pt x="377" y="1337"/>
                  <a:pt x="369" y="1336"/>
                  <a:pt x="363" y="1334"/>
                </a:cubicBezTo>
                <a:lnTo>
                  <a:pt x="361" y="1333"/>
                </a:lnTo>
                <a:lnTo>
                  <a:pt x="352" y="1328"/>
                </a:lnTo>
                <a:lnTo>
                  <a:pt x="352" y="1328"/>
                </a:lnTo>
                <a:lnTo>
                  <a:pt x="349" y="1326"/>
                </a:lnTo>
                <a:lnTo>
                  <a:pt x="347" y="1325"/>
                </a:lnTo>
                <a:lnTo>
                  <a:pt x="42" y="1155"/>
                </a:lnTo>
                <a:cubicBezTo>
                  <a:pt x="41" y="1155"/>
                  <a:pt x="41" y="1155"/>
                  <a:pt x="41" y="1154"/>
                </a:cubicBezTo>
                <a:cubicBezTo>
                  <a:pt x="3" y="1134"/>
                  <a:pt x="-11" y="1086"/>
                  <a:pt x="10" y="1049"/>
                </a:cubicBezTo>
                <a:cubicBezTo>
                  <a:pt x="14" y="1041"/>
                  <a:pt x="19" y="1034"/>
                  <a:pt x="25" y="1029"/>
                </a:cubicBezTo>
                <a:lnTo>
                  <a:pt x="29" y="1026"/>
                </a:lnTo>
                <a:lnTo>
                  <a:pt x="32" y="1021"/>
                </a:lnTo>
                <a:cubicBezTo>
                  <a:pt x="38" y="1016"/>
                  <a:pt x="44" y="1011"/>
                  <a:pt x="51" y="1006"/>
                </a:cubicBezTo>
                <a:lnTo>
                  <a:pt x="308" y="858"/>
                </a:lnTo>
                <a:lnTo>
                  <a:pt x="1775" y="11"/>
                </a:lnTo>
                <a:cubicBezTo>
                  <a:pt x="1787" y="4"/>
                  <a:pt x="1801" y="0"/>
                  <a:pt x="1815" y="0"/>
                </a:cubicBezTo>
                <a:close/>
              </a:path>
            </a:pathLst>
          </a:custGeom>
          <a:gradFill>
            <a:gsLst>
              <a:gs pos="100000">
                <a:schemeClr val="accent2">
                  <a:lumMod val="60000"/>
                  <a:lumOff val="40000"/>
                  <a:alpha val="100000"/>
                </a:schemeClr>
              </a:gs>
              <a:gs pos="0">
                <a:schemeClr val="accent2">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140" name="任意多边形 139"/>
          <p:cNvSpPr/>
          <p:nvPr>
            <p:custDataLst>
              <p:tags r:id="rId25"/>
            </p:custDataLst>
          </p:nvPr>
        </p:nvSpPr>
        <p:spPr>
          <a:xfrm rot="7200000">
            <a:off x="9786392" y="5018510"/>
            <a:ext cx="3213302" cy="2220075"/>
          </a:xfrm>
          <a:custGeom>
            <a:avLst/>
            <a:gdLst>
              <a:gd name="adj" fmla="val 100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407" h="1663">
                <a:moveTo>
                  <a:pt x="1585" y="668"/>
                </a:moveTo>
                <a:lnTo>
                  <a:pt x="1584" y="668"/>
                </a:lnTo>
                <a:cubicBezTo>
                  <a:pt x="1582" y="670"/>
                  <a:pt x="1580" y="672"/>
                  <a:pt x="1579" y="675"/>
                </a:cubicBezTo>
                <a:lnTo>
                  <a:pt x="1585" y="668"/>
                </a:lnTo>
                <a:close/>
                <a:moveTo>
                  <a:pt x="1591" y="661"/>
                </a:moveTo>
                <a:lnTo>
                  <a:pt x="1590" y="663"/>
                </a:lnTo>
                <a:lnTo>
                  <a:pt x="1587" y="666"/>
                </a:lnTo>
                <a:lnTo>
                  <a:pt x="1591" y="661"/>
                </a:lnTo>
                <a:close/>
                <a:moveTo>
                  <a:pt x="1599" y="656"/>
                </a:moveTo>
                <a:lnTo>
                  <a:pt x="1596" y="658"/>
                </a:lnTo>
                <a:lnTo>
                  <a:pt x="1594" y="659"/>
                </a:lnTo>
                <a:lnTo>
                  <a:pt x="1599" y="656"/>
                </a:lnTo>
                <a:close/>
                <a:moveTo>
                  <a:pt x="1609" y="650"/>
                </a:moveTo>
                <a:lnTo>
                  <a:pt x="1602" y="653"/>
                </a:lnTo>
                <a:lnTo>
                  <a:pt x="1601" y="654"/>
                </a:lnTo>
                <a:lnTo>
                  <a:pt x="1609" y="650"/>
                </a:lnTo>
                <a:close/>
                <a:moveTo>
                  <a:pt x="1686" y="649"/>
                </a:moveTo>
                <a:lnTo>
                  <a:pt x="1688" y="650"/>
                </a:lnTo>
                <a:lnTo>
                  <a:pt x="1687" y="649"/>
                </a:lnTo>
                <a:lnTo>
                  <a:pt x="1686" y="649"/>
                </a:lnTo>
                <a:close/>
                <a:moveTo>
                  <a:pt x="1617" y="646"/>
                </a:moveTo>
                <a:lnTo>
                  <a:pt x="1616" y="647"/>
                </a:lnTo>
                <a:lnTo>
                  <a:pt x="1609" y="650"/>
                </a:lnTo>
                <a:lnTo>
                  <a:pt x="1617" y="646"/>
                </a:lnTo>
                <a:close/>
                <a:moveTo>
                  <a:pt x="1678" y="646"/>
                </a:moveTo>
                <a:lnTo>
                  <a:pt x="1680" y="647"/>
                </a:lnTo>
                <a:lnTo>
                  <a:pt x="1679" y="646"/>
                </a:lnTo>
                <a:lnTo>
                  <a:pt x="1678" y="646"/>
                </a:lnTo>
                <a:close/>
                <a:moveTo>
                  <a:pt x="1671" y="644"/>
                </a:moveTo>
                <a:lnTo>
                  <a:pt x="1671" y="644"/>
                </a:lnTo>
                <a:lnTo>
                  <a:pt x="1671" y="644"/>
                </a:lnTo>
                <a:lnTo>
                  <a:pt x="1671" y="644"/>
                </a:lnTo>
                <a:lnTo>
                  <a:pt x="1671" y="644"/>
                </a:lnTo>
                <a:close/>
                <a:moveTo>
                  <a:pt x="1626" y="644"/>
                </a:moveTo>
                <a:lnTo>
                  <a:pt x="1624" y="644"/>
                </a:lnTo>
                <a:lnTo>
                  <a:pt x="1620" y="645"/>
                </a:lnTo>
                <a:lnTo>
                  <a:pt x="1626" y="644"/>
                </a:lnTo>
                <a:close/>
                <a:moveTo>
                  <a:pt x="1662" y="642"/>
                </a:moveTo>
                <a:lnTo>
                  <a:pt x="1664" y="642"/>
                </a:lnTo>
                <a:lnTo>
                  <a:pt x="1663" y="642"/>
                </a:lnTo>
                <a:lnTo>
                  <a:pt x="1662" y="642"/>
                </a:lnTo>
                <a:close/>
                <a:moveTo>
                  <a:pt x="1635" y="642"/>
                </a:moveTo>
                <a:lnTo>
                  <a:pt x="1631" y="642"/>
                </a:lnTo>
                <a:lnTo>
                  <a:pt x="1629" y="643"/>
                </a:lnTo>
                <a:lnTo>
                  <a:pt x="1635" y="642"/>
                </a:lnTo>
                <a:close/>
                <a:moveTo>
                  <a:pt x="1654" y="641"/>
                </a:moveTo>
                <a:lnTo>
                  <a:pt x="1656" y="641"/>
                </a:lnTo>
                <a:lnTo>
                  <a:pt x="1655" y="641"/>
                </a:lnTo>
                <a:lnTo>
                  <a:pt x="1654" y="641"/>
                </a:lnTo>
                <a:close/>
                <a:moveTo>
                  <a:pt x="1647" y="641"/>
                </a:moveTo>
                <a:lnTo>
                  <a:pt x="1639" y="641"/>
                </a:lnTo>
                <a:lnTo>
                  <a:pt x="1638" y="641"/>
                </a:lnTo>
                <a:lnTo>
                  <a:pt x="1647" y="641"/>
                </a:lnTo>
                <a:close/>
                <a:moveTo>
                  <a:pt x="1815" y="0"/>
                </a:moveTo>
                <a:lnTo>
                  <a:pt x="1818" y="0"/>
                </a:lnTo>
                <a:lnTo>
                  <a:pt x="1825" y="1"/>
                </a:lnTo>
                <a:cubicBezTo>
                  <a:pt x="1835" y="2"/>
                  <a:pt x="1845" y="5"/>
                  <a:pt x="1853" y="10"/>
                </a:cubicBezTo>
                <a:cubicBezTo>
                  <a:pt x="1865" y="16"/>
                  <a:pt x="1876" y="26"/>
                  <a:pt x="1883" y="38"/>
                </a:cubicBezTo>
                <a:lnTo>
                  <a:pt x="1884" y="41"/>
                </a:lnTo>
                <a:lnTo>
                  <a:pt x="1886" y="44"/>
                </a:lnTo>
                <a:cubicBezTo>
                  <a:pt x="1892" y="56"/>
                  <a:pt x="1895" y="69"/>
                  <a:pt x="1895" y="82"/>
                </a:cubicBezTo>
                <a:lnTo>
                  <a:pt x="1893" y="406"/>
                </a:lnTo>
                <a:lnTo>
                  <a:pt x="1893" y="451"/>
                </a:lnTo>
                <a:lnTo>
                  <a:pt x="1894" y="454"/>
                </a:lnTo>
                <a:cubicBezTo>
                  <a:pt x="1909" y="483"/>
                  <a:pt x="1939" y="504"/>
                  <a:pt x="1974" y="504"/>
                </a:cubicBezTo>
                <a:cubicBezTo>
                  <a:pt x="1990" y="504"/>
                  <a:pt x="2004" y="500"/>
                  <a:pt x="2016" y="494"/>
                </a:cubicBezTo>
                <a:lnTo>
                  <a:pt x="2020" y="491"/>
                </a:lnTo>
                <a:lnTo>
                  <a:pt x="2020" y="492"/>
                </a:lnTo>
                <a:lnTo>
                  <a:pt x="2021" y="491"/>
                </a:lnTo>
                <a:lnTo>
                  <a:pt x="2021" y="490"/>
                </a:lnTo>
                <a:lnTo>
                  <a:pt x="2022" y="490"/>
                </a:lnTo>
                <a:lnTo>
                  <a:pt x="2029" y="483"/>
                </a:lnTo>
                <a:cubicBezTo>
                  <a:pt x="2032" y="481"/>
                  <a:pt x="2035" y="479"/>
                  <a:pt x="2037" y="477"/>
                </a:cubicBezTo>
                <a:lnTo>
                  <a:pt x="2041" y="475"/>
                </a:lnTo>
                <a:lnTo>
                  <a:pt x="2045" y="472"/>
                </a:lnTo>
                <a:lnTo>
                  <a:pt x="2055" y="465"/>
                </a:lnTo>
                <a:lnTo>
                  <a:pt x="2056" y="464"/>
                </a:lnTo>
                <a:lnTo>
                  <a:pt x="2057" y="464"/>
                </a:lnTo>
                <a:lnTo>
                  <a:pt x="2059" y="463"/>
                </a:lnTo>
                <a:lnTo>
                  <a:pt x="2060" y="462"/>
                </a:lnTo>
                <a:lnTo>
                  <a:pt x="2066" y="459"/>
                </a:lnTo>
                <a:cubicBezTo>
                  <a:pt x="2070" y="457"/>
                  <a:pt x="2075" y="455"/>
                  <a:pt x="2079" y="453"/>
                </a:cubicBezTo>
                <a:lnTo>
                  <a:pt x="2080" y="452"/>
                </a:lnTo>
                <a:lnTo>
                  <a:pt x="2092" y="447"/>
                </a:lnTo>
                <a:cubicBezTo>
                  <a:pt x="2118" y="437"/>
                  <a:pt x="2146" y="431"/>
                  <a:pt x="2176" y="431"/>
                </a:cubicBezTo>
                <a:cubicBezTo>
                  <a:pt x="2304" y="431"/>
                  <a:pt x="2407" y="534"/>
                  <a:pt x="2407" y="661"/>
                </a:cubicBezTo>
                <a:cubicBezTo>
                  <a:pt x="2407" y="788"/>
                  <a:pt x="2304" y="891"/>
                  <a:pt x="2176" y="891"/>
                </a:cubicBezTo>
                <a:cubicBezTo>
                  <a:pt x="2121" y="891"/>
                  <a:pt x="2069" y="871"/>
                  <a:pt x="2029" y="838"/>
                </a:cubicBezTo>
                <a:lnTo>
                  <a:pt x="2028" y="837"/>
                </a:lnTo>
                <a:lnTo>
                  <a:pt x="2023" y="833"/>
                </a:lnTo>
                <a:lnTo>
                  <a:pt x="2021" y="832"/>
                </a:lnTo>
                <a:lnTo>
                  <a:pt x="2021" y="831"/>
                </a:lnTo>
                <a:lnTo>
                  <a:pt x="2020" y="830"/>
                </a:lnTo>
                <a:lnTo>
                  <a:pt x="2016" y="830"/>
                </a:lnTo>
                <a:cubicBezTo>
                  <a:pt x="2004" y="823"/>
                  <a:pt x="1990" y="818"/>
                  <a:pt x="1974" y="818"/>
                </a:cubicBezTo>
                <a:cubicBezTo>
                  <a:pt x="1950" y="818"/>
                  <a:pt x="1929" y="828"/>
                  <a:pt x="1913" y="843"/>
                </a:cubicBezTo>
                <a:lnTo>
                  <a:pt x="1912" y="844"/>
                </a:lnTo>
                <a:lnTo>
                  <a:pt x="1904" y="852"/>
                </a:lnTo>
                <a:cubicBezTo>
                  <a:pt x="1899" y="859"/>
                  <a:pt x="1894" y="867"/>
                  <a:pt x="1891" y="875"/>
                </a:cubicBezTo>
                <a:lnTo>
                  <a:pt x="1890" y="877"/>
                </a:lnTo>
                <a:lnTo>
                  <a:pt x="1889" y="1086"/>
                </a:lnTo>
                <a:lnTo>
                  <a:pt x="1889" y="1086"/>
                </a:lnTo>
                <a:lnTo>
                  <a:pt x="1889" y="1093"/>
                </a:lnTo>
                <a:cubicBezTo>
                  <a:pt x="1889" y="1121"/>
                  <a:pt x="1873" y="1148"/>
                  <a:pt x="1849" y="1162"/>
                </a:cubicBezTo>
                <a:lnTo>
                  <a:pt x="1844" y="1165"/>
                </a:lnTo>
                <a:lnTo>
                  <a:pt x="1011" y="1646"/>
                </a:lnTo>
                <a:cubicBezTo>
                  <a:pt x="1008" y="1648"/>
                  <a:pt x="1004" y="1650"/>
                  <a:pt x="1000" y="1651"/>
                </a:cubicBezTo>
                <a:lnTo>
                  <a:pt x="995" y="1653"/>
                </a:lnTo>
                <a:lnTo>
                  <a:pt x="994" y="1654"/>
                </a:lnTo>
                <a:cubicBezTo>
                  <a:pt x="969" y="1666"/>
                  <a:pt x="939" y="1666"/>
                  <a:pt x="914" y="1651"/>
                </a:cubicBezTo>
                <a:lnTo>
                  <a:pt x="910" y="1649"/>
                </a:lnTo>
                <a:lnTo>
                  <a:pt x="910" y="1649"/>
                </a:lnTo>
                <a:cubicBezTo>
                  <a:pt x="905" y="1647"/>
                  <a:pt x="900" y="1644"/>
                  <a:pt x="895" y="1642"/>
                </a:cubicBezTo>
                <a:lnTo>
                  <a:pt x="757" y="1562"/>
                </a:lnTo>
                <a:lnTo>
                  <a:pt x="756" y="1561"/>
                </a:lnTo>
                <a:cubicBezTo>
                  <a:pt x="755" y="1560"/>
                  <a:pt x="753" y="1559"/>
                  <a:pt x="752" y="1559"/>
                </a:cubicBezTo>
                <a:lnTo>
                  <a:pt x="750" y="1557"/>
                </a:lnTo>
                <a:lnTo>
                  <a:pt x="748" y="1555"/>
                </a:lnTo>
                <a:cubicBezTo>
                  <a:pt x="740" y="1548"/>
                  <a:pt x="736" y="1538"/>
                  <a:pt x="735" y="1529"/>
                </a:cubicBezTo>
                <a:lnTo>
                  <a:pt x="734" y="1526"/>
                </a:lnTo>
                <a:lnTo>
                  <a:pt x="734" y="1525"/>
                </a:lnTo>
                <a:lnTo>
                  <a:pt x="734" y="1522"/>
                </a:lnTo>
                <a:lnTo>
                  <a:pt x="734" y="1521"/>
                </a:lnTo>
                <a:cubicBezTo>
                  <a:pt x="734" y="1515"/>
                  <a:pt x="735" y="1508"/>
                  <a:pt x="739" y="1501"/>
                </a:cubicBezTo>
                <a:cubicBezTo>
                  <a:pt x="742" y="1496"/>
                  <a:pt x="746" y="1493"/>
                  <a:pt x="750" y="1489"/>
                </a:cubicBezTo>
                <a:lnTo>
                  <a:pt x="751" y="1489"/>
                </a:lnTo>
                <a:cubicBezTo>
                  <a:pt x="756" y="1484"/>
                  <a:pt x="763" y="1482"/>
                  <a:pt x="769" y="1481"/>
                </a:cubicBezTo>
                <a:cubicBezTo>
                  <a:pt x="781" y="1477"/>
                  <a:pt x="791" y="1472"/>
                  <a:pt x="802" y="1467"/>
                </a:cubicBezTo>
                <a:lnTo>
                  <a:pt x="812" y="1462"/>
                </a:lnTo>
                <a:lnTo>
                  <a:pt x="812" y="1462"/>
                </a:lnTo>
                <a:lnTo>
                  <a:pt x="825" y="1453"/>
                </a:lnTo>
                <a:cubicBezTo>
                  <a:pt x="860" y="1429"/>
                  <a:pt x="888" y="1398"/>
                  <a:pt x="909" y="1362"/>
                </a:cubicBezTo>
                <a:cubicBezTo>
                  <a:pt x="929" y="1326"/>
                  <a:pt x="940" y="1286"/>
                  <a:pt x="943" y="1247"/>
                </a:cubicBezTo>
                <a:lnTo>
                  <a:pt x="943" y="1241"/>
                </a:lnTo>
                <a:lnTo>
                  <a:pt x="943" y="1234"/>
                </a:lnTo>
                <a:cubicBezTo>
                  <a:pt x="944" y="1139"/>
                  <a:pt x="894" y="1046"/>
                  <a:pt x="805" y="996"/>
                </a:cubicBezTo>
                <a:cubicBezTo>
                  <a:pt x="716" y="946"/>
                  <a:pt x="611" y="953"/>
                  <a:pt x="531" y="1004"/>
                </a:cubicBezTo>
                <a:lnTo>
                  <a:pt x="525" y="1007"/>
                </a:lnTo>
                <a:lnTo>
                  <a:pt x="520" y="1011"/>
                </a:lnTo>
                <a:cubicBezTo>
                  <a:pt x="488" y="1033"/>
                  <a:pt x="461" y="1063"/>
                  <a:pt x="440" y="1100"/>
                </a:cubicBezTo>
                <a:cubicBezTo>
                  <a:pt x="417" y="1142"/>
                  <a:pt x="405" y="1191"/>
                  <a:pt x="407" y="1239"/>
                </a:cubicBezTo>
                <a:lnTo>
                  <a:pt x="408" y="1248"/>
                </a:lnTo>
                <a:lnTo>
                  <a:pt x="407" y="1250"/>
                </a:lnTo>
                <a:lnTo>
                  <a:pt x="408" y="1259"/>
                </a:lnTo>
                <a:lnTo>
                  <a:pt x="408" y="1260"/>
                </a:lnTo>
                <a:cubicBezTo>
                  <a:pt x="409" y="1264"/>
                  <a:pt x="409" y="1267"/>
                  <a:pt x="410" y="1271"/>
                </a:cubicBezTo>
                <a:lnTo>
                  <a:pt x="413" y="1282"/>
                </a:lnTo>
                <a:lnTo>
                  <a:pt x="410" y="1271"/>
                </a:lnTo>
                <a:cubicBezTo>
                  <a:pt x="409" y="1267"/>
                  <a:pt x="409" y="1264"/>
                  <a:pt x="408" y="1260"/>
                </a:cubicBezTo>
                <a:lnTo>
                  <a:pt x="408" y="1259"/>
                </a:lnTo>
                <a:lnTo>
                  <a:pt x="409" y="1261"/>
                </a:lnTo>
                <a:lnTo>
                  <a:pt x="411" y="1273"/>
                </a:lnTo>
                <a:lnTo>
                  <a:pt x="411" y="1274"/>
                </a:lnTo>
                <a:lnTo>
                  <a:pt x="411" y="1274"/>
                </a:lnTo>
                <a:lnTo>
                  <a:pt x="411" y="1275"/>
                </a:lnTo>
                <a:lnTo>
                  <a:pt x="412" y="1278"/>
                </a:lnTo>
                <a:cubicBezTo>
                  <a:pt x="413" y="1279"/>
                  <a:pt x="413" y="1280"/>
                  <a:pt x="413" y="1282"/>
                </a:cubicBezTo>
                <a:lnTo>
                  <a:pt x="413" y="1283"/>
                </a:lnTo>
                <a:lnTo>
                  <a:pt x="414" y="1285"/>
                </a:lnTo>
                <a:cubicBezTo>
                  <a:pt x="415" y="1287"/>
                  <a:pt x="416" y="1288"/>
                  <a:pt x="415" y="1290"/>
                </a:cubicBezTo>
                <a:lnTo>
                  <a:pt x="416" y="1293"/>
                </a:lnTo>
                <a:lnTo>
                  <a:pt x="417" y="1297"/>
                </a:lnTo>
                <a:cubicBezTo>
                  <a:pt x="417" y="1304"/>
                  <a:pt x="415" y="1311"/>
                  <a:pt x="412" y="1317"/>
                </a:cubicBezTo>
                <a:cubicBezTo>
                  <a:pt x="407" y="1324"/>
                  <a:pt x="401" y="1330"/>
                  <a:pt x="393" y="1334"/>
                </a:cubicBezTo>
                <a:lnTo>
                  <a:pt x="388" y="1336"/>
                </a:lnTo>
                <a:lnTo>
                  <a:pt x="387" y="1336"/>
                </a:lnTo>
                <a:lnTo>
                  <a:pt x="386" y="1337"/>
                </a:lnTo>
                <a:lnTo>
                  <a:pt x="384" y="1336"/>
                </a:lnTo>
                <a:cubicBezTo>
                  <a:pt x="377" y="1337"/>
                  <a:pt x="369" y="1336"/>
                  <a:pt x="363" y="1334"/>
                </a:cubicBezTo>
                <a:lnTo>
                  <a:pt x="361" y="1333"/>
                </a:lnTo>
                <a:lnTo>
                  <a:pt x="352" y="1328"/>
                </a:lnTo>
                <a:lnTo>
                  <a:pt x="352" y="1328"/>
                </a:lnTo>
                <a:lnTo>
                  <a:pt x="349" y="1326"/>
                </a:lnTo>
                <a:lnTo>
                  <a:pt x="347" y="1325"/>
                </a:lnTo>
                <a:lnTo>
                  <a:pt x="42" y="1155"/>
                </a:lnTo>
                <a:cubicBezTo>
                  <a:pt x="41" y="1155"/>
                  <a:pt x="41" y="1155"/>
                  <a:pt x="41" y="1154"/>
                </a:cubicBezTo>
                <a:cubicBezTo>
                  <a:pt x="3" y="1134"/>
                  <a:pt x="-11" y="1086"/>
                  <a:pt x="10" y="1049"/>
                </a:cubicBezTo>
                <a:cubicBezTo>
                  <a:pt x="14" y="1041"/>
                  <a:pt x="19" y="1034"/>
                  <a:pt x="25" y="1029"/>
                </a:cubicBezTo>
                <a:lnTo>
                  <a:pt x="29" y="1026"/>
                </a:lnTo>
                <a:lnTo>
                  <a:pt x="32" y="1021"/>
                </a:lnTo>
                <a:cubicBezTo>
                  <a:pt x="38" y="1016"/>
                  <a:pt x="44" y="1011"/>
                  <a:pt x="51" y="1006"/>
                </a:cubicBezTo>
                <a:lnTo>
                  <a:pt x="308" y="858"/>
                </a:lnTo>
                <a:lnTo>
                  <a:pt x="1775" y="11"/>
                </a:lnTo>
                <a:cubicBezTo>
                  <a:pt x="1787" y="4"/>
                  <a:pt x="1801" y="0"/>
                  <a:pt x="1815" y="0"/>
                </a:cubicBezTo>
                <a:close/>
              </a:path>
            </a:pathLst>
          </a:custGeom>
          <a:gradFill>
            <a:gsLst>
              <a:gs pos="0">
                <a:schemeClr val="accent1">
                  <a:alpha val="100000"/>
                </a:schemeClr>
              </a:gs>
              <a:gs pos="100000">
                <a:schemeClr val="accent1">
                  <a:lumMod val="60000"/>
                  <a:lumOff val="40000"/>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pic>
        <p:nvPicPr>
          <p:cNvPr id="13" name="图片 5" descr="343435383036303b343532343134393bcdb7c4d4b7e7b1a9"/>
          <p:cNvPicPr>
            <a:picLocks noChangeAspect="1"/>
          </p:cNvPicPr>
          <p:nvPr>
            <p:custDataLst>
              <p:tags r:id="rId26"/>
            </p:custDataLst>
          </p:nvPr>
        </p:nvPicPr>
        <p:blipFill>
          <a:blip r:embed="rId38">
            <a:extLst>
              <a:ext uri="{96DAC541-7B7A-43D3-8B79-37D633B846F1}">
                <asvg:svgBlip xmlns:asvg="http://schemas.microsoft.com/office/drawing/2016/SVG/main" r:embed="rId39"/>
              </a:ext>
            </a:extLst>
          </a:blip>
          <a:stretch>
            <a:fillRect/>
          </a:stretch>
        </p:blipFill>
        <p:spPr>
          <a:xfrm>
            <a:off x="8240277" y="3894663"/>
            <a:ext cx="498741" cy="498741"/>
          </a:xfrm>
          <a:prstGeom prst="rect">
            <a:avLst/>
          </a:prstGeom>
        </p:spPr>
      </p:pic>
      <p:sp>
        <p:nvSpPr>
          <p:cNvPr id="141" name="任意多边形 140"/>
          <p:cNvSpPr/>
          <p:nvPr>
            <p:custDataLst>
              <p:tags r:id="rId27"/>
            </p:custDataLst>
          </p:nvPr>
        </p:nvSpPr>
        <p:spPr>
          <a:xfrm rot="10800000">
            <a:off x="8631754" y="6783456"/>
            <a:ext cx="3213302" cy="2220075"/>
          </a:xfrm>
          <a:custGeom>
            <a:avLst/>
            <a:gdLst>
              <a:gd name="adj" fmla="val 100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407" h="1663">
                <a:moveTo>
                  <a:pt x="1585" y="668"/>
                </a:moveTo>
                <a:lnTo>
                  <a:pt x="1584" y="668"/>
                </a:lnTo>
                <a:cubicBezTo>
                  <a:pt x="1582" y="670"/>
                  <a:pt x="1580" y="672"/>
                  <a:pt x="1579" y="675"/>
                </a:cubicBezTo>
                <a:lnTo>
                  <a:pt x="1585" y="668"/>
                </a:lnTo>
                <a:close/>
                <a:moveTo>
                  <a:pt x="1591" y="661"/>
                </a:moveTo>
                <a:lnTo>
                  <a:pt x="1590" y="663"/>
                </a:lnTo>
                <a:lnTo>
                  <a:pt x="1587" y="666"/>
                </a:lnTo>
                <a:lnTo>
                  <a:pt x="1591" y="661"/>
                </a:lnTo>
                <a:close/>
                <a:moveTo>
                  <a:pt x="1599" y="656"/>
                </a:moveTo>
                <a:lnTo>
                  <a:pt x="1596" y="658"/>
                </a:lnTo>
                <a:lnTo>
                  <a:pt x="1594" y="659"/>
                </a:lnTo>
                <a:lnTo>
                  <a:pt x="1599" y="656"/>
                </a:lnTo>
                <a:close/>
                <a:moveTo>
                  <a:pt x="1609" y="650"/>
                </a:moveTo>
                <a:lnTo>
                  <a:pt x="1602" y="653"/>
                </a:lnTo>
                <a:lnTo>
                  <a:pt x="1601" y="654"/>
                </a:lnTo>
                <a:lnTo>
                  <a:pt x="1609" y="650"/>
                </a:lnTo>
                <a:close/>
                <a:moveTo>
                  <a:pt x="1686" y="649"/>
                </a:moveTo>
                <a:lnTo>
                  <a:pt x="1688" y="650"/>
                </a:lnTo>
                <a:lnTo>
                  <a:pt x="1687" y="649"/>
                </a:lnTo>
                <a:lnTo>
                  <a:pt x="1686" y="649"/>
                </a:lnTo>
                <a:close/>
                <a:moveTo>
                  <a:pt x="1617" y="646"/>
                </a:moveTo>
                <a:lnTo>
                  <a:pt x="1616" y="647"/>
                </a:lnTo>
                <a:lnTo>
                  <a:pt x="1609" y="650"/>
                </a:lnTo>
                <a:lnTo>
                  <a:pt x="1617" y="646"/>
                </a:lnTo>
                <a:close/>
                <a:moveTo>
                  <a:pt x="1678" y="646"/>
                </a:moveTo>
                <a:lnTo>
                  <a:pt x="1680" y="647"/>
                </a:lnTo>
                <a:lnTo>
                  <a:pt x="1679" y="646"/>
                </a:lnTo>
                <a:lnTo>
                  <a:pt x="1678" y="646"/>
                </a:lnTo>
                <a:close/>
                <a:moveTo>
                  <a:pt x="1671" y="644"/>
                </a:moveTo>
                <a:lnTo>
                  <a:pt x="1671" y="644"/>
                </a:lnTo>
                <a:lnTo>
                  <a:pt x="1671" y="644"/>
                </a:lnTo>
                <a:lnTo>
                  <a:pt x="1671" y="644"/>
                </a:lnTo>
                <a:lnTo>
                  <a:pt x="1671" y="644"/>
                </a:lnTo>
                <a:close/>
                <a:moveTo>
                  <a:pt x="1626" y="644"/>
                </a:moveTo>
                <a:lnTo>
                  <a:pt x="1624" y="644"/>
                </a:lnTo>
                <a:lnTo>
                  <a:pt x="1620" y="645"/>
                </a:lnTo>
                <a:lnTo>
                  <a:pt x="1626" y="644"/>
                </a:lnTo>
                <a:close/>
                <a:moveTo>
                  <a:pt x="1662" y="642"/>
                </a:moveTo>
                <a:lnTo>
                  <a:pt x="1664" y="642"/>
                </a:lnTo>
                <a:lnTo>
                  <a:pt x="1663" y="642"/>
                </a:lnTo>
                <a:lnTo>
                  <a:pt x="1662" y="642"/>
                </a:lnTo>
                <a:close/>
                <a:moveTo>
                  <a:pt x="1635" y="642"/>
                </a:moveTo>
                <a:lnTo>
                  <a:pt x="1631" y="642"/>
                </a:lnTo>
                <a:lnTo>
                  <a:pt x="1629" y="643"/>
                </a:lnTo>
                <a:lnTo>
                  <a:pt x="1635" y="642"/>
                </a:lnTo>
                <a:close/>
                <a:moveTo>
                  <a:pt x="1654" y="641"/>
                </a:moveTo>
                <a:lnTo>
                  <a:pt x="1656" y="641"/>
                </a:lnTo>
                <a:lnTo>
                  <a:pt x="1655" y="641"/>
                </a:lnTo>
                <a:lnTo>
                  <a:pt x="1654" y="641"/>
                </a:lnTo>
                <a:close/>
                <a:moveTo>
                  <a:pt x="1647" y="641"/>
                </a:moveTo>
                <a:lnTo>
                  <a:pt x="1639" y="641"/>
                </a:lnTo>
                <a:lnTo>
                  <a:pt x="1638" y="641"/>
                </a:lnTo>
                <a:lnTo>
                  <a:pt x="1647" y="641"/>
                </a:lnTo>
                <a:close/>
                <a:moveTo>
                  <a:pt x="1815" y="0"/>
                </a:moveTo>
                <a:lnTo>
                  <a:pt x="1818" y="0"/>
                </a:lnTo>
                <a:lnTo>
                  <a:pt x="1825" y="1"/>
                </a:lnTo>
                <a:cubicBezTo>
                  <a:pt x="1835" y="2"/>
                  <a:pt x="1845" y="5"/>
                  <a:pt x="1853" y="10"/>
                </a:cubicBezTo>
                <a:cubicBezTo>
                  <a:pt x="1865" y="16"/>
                  <a:pt x="1876" y="26"/>
                  <a:pt x="1883" y="38"/>
                </a:cubicBezTo>
                <a:lnTo>
                  <a:pt x="1884" y="41"/>
                </a:lnTo>
                <a:lnTo>
                  <a:pt x="1886" y="44"/>
                </a:lnTo>
                <a:cubicBezTo>
                  <a:pt x="1892" y="56"/>
                  <a:pt x="1895" y="69"/>
                  <a:pt x="1895" y="82"/>
                </a:cubicBezTo>
                <a:lnTo>
                  <a:pt x="1893" y="406"/>
                </a:lnTo>
                <a:lnTo>
                  <a:pt x="1893" y="451"/>
                </a:lnTo>
                <a:lnTo>
                  <a:pt x="1894" y="454"/>
                </a:lnTo>
                <a:cubicBezTo>
                  <a:pt x="1909" y="483"/>
                  <a:pt x="1939" y="504"/>
                  <a:pt x="1974" y="504"/>
                </a:cubicBezTo>
                <a:cubicBezTo>
                  <a:pt x="1990" y="504"/>
                  <a:pt x="2004" y="500"/>
                  <a:pt x="2016" y="494"/>
                </a:cubicBezTo>
                <a:lnTo>
                  <a:pt x="2020" y="491"/>
                </a:lnTo>
                <a:lnTo>
                  <a:pt x="2020" y="492"/>
                </a:lnTo>
                <a:lnTo>
                  <a:pt x="2021" y="491"/>
                </a:lnTo>
                <a:lnTo>
                  <a:pt x="2021" y="490"/>
                </a:lnTo>
                <a:lnTo>
                  <a:pt x="2022" y="490"/>
                </a:lnTo>
                <a:lnTo>
                  <a:pt x="2029" y="483"/>
                </a:lnTo>
                <a:cubicBezTo>
                  <a:pt x="2032" y="481"/>
                  <a:pt x="2035" y="479"/>
                  <a:pt x="2037" y="477"/>
                </a:cubicBezTo>
                <a:lnTo>
                  <a:pt x="2041" y="475"/>
                </a:lnTo>
                <a:lnTo>
                  <a:pt x="2045" y="472"/>
                </a:lnTo>
                <a:lnTo>
                  <a:pt x="2055" y="465"/>
                </a:lnTo>
                <a:lnTo>
                  <a:pt x="2056" y="464"/>
                </a:lnTo>
                <a:lnTo>
                  <a:pt x="2057" y="464"/>
                </a:lnTo>
                <a:lnTo>
                  <a:pt x="2059" y="463"/>
                </a:lnTo>
                <a:lnTo>
                  <a:pt x="2060" y="462"/>
                </a:lnTo>
                <a:lnTo>
                  <a:pt x="2066" y="459"/>
                </a:lnTo>
                <a:cubicBezTo>
                  <a:pt x="2070" y="457"/>
                  <a:pt x="2075" y="455"/>
                  <a:pt x="2079" y="453"/>
                </a:cubicBezTo>
                <a:lnTo>
                  <a:pt x="2080" y="452"/>
                </a:lnTo>
                <a:lnTo>
                  <a:pt x="2092" y="447"/>
                </a:lnTo>
                <a:cubicBezTo>
                  <a:pt x="2118" y="437"/>
                  <a:pt x="2146" y="431"/>
                  <a:pt x="2176" y="431"/>
                </a:cubicBezTo>
                <a:cubicBezTo>
                  <a:pt x="2304" y="431"/>
                  <a:pt x="2407" y="534"/>
                  <a:pt x="2407" y="661"/>
                </a:cubicBezTo>
                <a:cubicBezTo>
                  <a:pt x="2407" y="788"/>
                  <a:pt x="2304" y="891"/>
                  <a:pt x="2176" y="891"/>
                </a:cubicBezTo>
                <a:cubicBezTo>
                  <a:pt x="2121" y="891"/>
                  <a:pt x="2069" y="871"/>
                  <a:pt x="2029" y="838"/>
                </a:cubicBezTo>
                <a:lnTo>
                  <a:pt x="2028" y="837"/>
                </a:lnTo>
                <a:lnTo>
                  <a:pt x="2023" y="833"/>
                </a:lnTo>
                <a:lnTo>
                  <a:pt x="2021" y="832"/>
                </a:lnTo>
                <a:lnTo>
                  <a:pt x="2021" y="831"/>
                </a:lnTo>
                <a:lnTo>
                  <a:pt x="2020" y="830"/>
                </a:lnTo>
                <a:lnTo>
                  <a:pt x="2016" y="830"/>
                </a:lnTo>
                <a:cubicBezTo>
                  <a:pt x="2004" y="823"/>
                  <a:pt x="1990" y="818"/>
                  <a:pt x="1974" y="818"/>
                </a:cubicBezTo>
                <a:cubicBezTo>
                  <a:pt x="1950" y="818"/>
                  <a:pt x="1929" y="828"/>
                  <a:pt x="1913" y="843"/>
                </a:cubicBezTo>
                <a:lnTo>
                  <a:pt x="1912" y="844"/>
                </a:lnTo>
                <a:lnTo>
                  <a:pt x="1904" y="852"/>
                </a:lnTo>
                <a:cubicBezTo>
                  <a:pt x="1899" y="859"/>
                  <a:pt x="1894" y="867"/>
                  <a:pt x="1891" y="875"/>
                </a:cubicBezTo>
                <a:lnTo>
                  <a:pt x="1890" y="877"/>
                </a:lnTo>
                <a:lnTo>
                  <a:pt x="1889" y="1086"/>
                </a:lnTo>
                <a:lnTo>
                  <a:pt x="1889" y="1086"/>
                </a:lnTo>
                <a:lnTo>
                  <a:pt x="1889" y="1093"/>
                </a:lnTo>
                <a:cubicBezTo>
                  <a:pt x="1889" y="1121"/>
                  <a:pt x="1873" y="1148"/>
                  <a:pt x="1849" y="1162"/>
                </a:cubicBezTo>
                <a:lnTo>
                  <a:pt x="1844" y="1165"/>
                </a:lnTo>
                <a:lnTo>
                  <a:pt x="1011" y="1646"/>
                </a:lnTo>
                <a:cubicBezTo>
                  <a:pt x="1008" y="1648"/>
                  <a:pt x="1004" y="1650"/>
                  <a:pt x="1000" y="1651"/>
                </a:cubicBezTo>
                <a:lnTo>
                  <a:pt x="995" y="1653"/>
                </a:lnTo>
                <a:lnTo>
                  <a:pt x="994" y="1654"/>
                </a:lnTo>
                <a:cubicBezTo>
                  <a:pt x="969" y="1666"/>
                  <a:pt x="939" y="1666"/>
                  <a:pt x="914" y="1651"/>
                </a:cubicBezTo>
                <a:lnTo>
                  <a:pt x="910" y="1649"/>
                </a:lnTo>
                <a:lnTo>
                  <a:pt x="910" y="1649"/>
                </a:lnTo>
                <a:cubicBezTo>
                  <a:pt x="905" y="1647"/>
                  <a:pt x="900" y="1644"/>
                  <a:pt x="895" y="1642"/>
                </a:cubicBezTo>
                <a:lnTo>
                  <a:pt x="757" y="1562"/>
                </a:lnTo>
                <a:lnTo>
                  <a:pt x="756" y="1561"/>
                </a:lnTo>
                <a:cubicBezTo>
                  <a:pt x="755" y="1560"/>
                  <a:pt x="753" y="1559"/>
                  <a:pt x="752" y="1559"/>
                </a:cubicBezTo>
                <a:lnTo>
                  <a:pt x="750" y="1557"/>
                </a:lnTo>
                <a:lnTo>
                  <a:pt x="748" y="1555"/>
                </a:lnTo>
                <a:cubicBezTo>
                  <a:pt x="740" y="1548"/>
                  <a:pt x="736" y="1538"/>
                  <a:pt x="735" y="1529"/>
                </a:cubicBezTo>
                <a:lnTo>
                  <a:pt x="734" y="1526"/>
                </a:lnTo>
                <a:lnTo>
                  <a:pt x="734" y="1525"/>
                </a:lnTo>
                <a:lnTo>
                  <a:pt x="734" y="1522"/>
                </a:lnTo>
                <a:lnTo>
                  <a:pt x="734" y="1521"/>
                </a:lnTo>
                <a:cubicBezTo>
                  <a:pt x="734" y="1515"/>
                  <a:pt x="735" y="1508"/>
                  <a:pt x="739" y="1501"/>
                </a:cubicBezTo>
                <a:cubicBezTo>
                  <a:pt x="742" y="1496"/>
                  <a:pt x="746" y="1493"/>
                  <a:pt x="750" y="1489"/>
                </a:cubicBezTo>
                <a:lnTo>
                  <a:pt x="751" y="1489"/>
                </a:lnTo>
                <a:cubicBezTo>
                  <a:pt x="756" y="1484"/>
                  <a:pt x="763" y="1482"/>
                  <a:pt x="769" y="1481"/>
                </a:cubicBezTo>
                <a:cubicBezTo>
                  <a:pt x="781" y="1477"/>
                  <a:pt x="791" y="1472"/>
                  <a:pt x="802" y="1467"/>
                </a:cubicBezTo>
                <a:lnTo>
                  <a:pt x="812" y="1462"/>
                </a:lnTo>
                <a:lnTo>
                  <a:pt x="812" y="1462"/>
                </a:lnTo>
                <a:lnTo>
                  <a:pt x="825" y="1453"/>
                </a:lnTo>
                <a:cubicBezTo>
                  <a:pt x="860" y="1429"/>
                  <a:pt x="888" y="1398"/>
                  <a:pt x="909" y="1362"/>
                </a:cubicBezTo>
                <a:cubicBezTo>
                  <a:pt x="929" y="1326"/>
                  <a:pt x="940" y="1286"/>
                  <a:pt x="943" y="1247"/>
                </a:cubicBezTo>
                <a:lnTo>
                  <a:pt x="943" y="1241"/>
                </a:lnTo>
                <a:lnTo>
                  <a:pt x="943" y="1234"/>
                </a:lnTo>
                <a:cubicBezTo>
                  <a:pt x="944" y="1139"/>
                  <a:pt x="894" y="1046"/>
                  <a:pt x="805" y="996"/>
                </a:cubicBezTo>
                <a:cubicBezTo>
                  <a:pt x="716" y="946"/>
                  <a:pt x="611" y="953"/>
                  <a:pt x="531" y="1004"/>
                </a:cubicBezTo>
                <a:lnTo>
                  <a:pt x="525" y="1007"/>
                </a:lnTo>
                <a:lnTo>
                  <a:pt x="520" y="1011"/>
                </a:lnTo>
                <a:cubicBezTo>
                  <a:pt x="488" y="1033"/>
                  <a:pt x="461" y="1063"/>
                  <a:pt x="440" y="1100"/>
                </a:cubicBezTo>
                <a:cubicBezTo>
                  <a:pt x="417" y="1142"/>
                  <a:pt x="405" y="1191"/>
                  <a:pt x="407" y="1239"/>
                </a:cubicBezTo>
                <a:lnTo>
                  <a:pt x="408" y="1248"/>
                </a:lnTo>
                <a:lnTo>
                  <a:pt x="407" y="1250"/>
                </a:lnTo>
                <a:lnTo>
                  <a:pt x="408" y="1259"/>
                </a:lnTo>
                <a:lnTo>
                  <a:pt x="408" y="1260"/>
                </a:lnTo>
                <a:cubicBezTo>
                  <a:pt x="409" y="1264"/>
                  <a:pt x="409" y="1267"/>
                  <a:pt x="410" y="1271"/>
                </a:cubicBezTo>
                <a:lnTo>
                  <a:pt x="413" y="1282"/>
                </a:lnTo>
                <a:lnTo>
                  <a:pt x="410" y="1271"/>
                </a:lnTo>
                <a:cubicBezTo>
                  <a:pt x="409" y="1267"/>
                  <a:pt x="409" y="1264"/>
                  <a:pt x="408" y="1260"/>
                </a:cubicBezTo>
                <a:lnTo>
                  <a:pt x="408" y="1259"/>
                </a:lnTo>
                <a:lnTo>
                  <a:pt x="409" y="1261"/>
                </a:lnTo>
                <a:lnTo>
                  <a:pt x="411" y="1273"/>
                </a:lnTo>
                <a:lnTo>
                  <a:pt x="411" y="1274"/>
                </a:lnTo>
                <a:lnTo>
                  <a:pt x="411" y="1274"/>
                </a:lnTo>
                <a:lnTo>
                  <a:pt x="411" y="1275"/>
                </a:lnTo>
                <a:lnTo>
                  <a:pt x="412" y="1278"/>
                </a:lnTo>
                <a:cubicBezTo>
                  <a:pt x="413" y="1279"/>
                  <a:pt x="413" y="1280"/>
                  <a:pt x="413" y="1282"/>
                </a:cubicBezTo>
                <a:lnTo>
                  <a:pt x="413" y="1283"/>
                </a:lnTo>
                <a:lnTo>
                  <a:pt x="414" y="1285"/>
                </a:lnTo>
                <a:cubicBezTo>
                  <a:pt x="415" y="1287"/>
                  <a:pt x="416" y="1288"/>
                  <a:pt x="415" y="1290"/>
                </a:cubicBezTo>
                <a:lnTo>
                  <a:pt x="416" y="1293"/>
                </a:lnTo>
                <a:lnTo>
                  <a:pt x="417" y="1297"/>
                </a:lnTo>
                <a:cubicBezTo>
                  <a:pt x="417" y="1304"/>
                  <a:pt x="415" y="1311"/>
                  <a:pt x="412" y="1317"/>
                </a:cubicBezTo>
                <a:cubicBezTo>
                  <a:pt x="407" y="1324"/>
                  <a:pt x="401" y="1330"/>
                  <a:pt x="393" y="1334"/>
                </a:cubicBezTo>
                <a:lnTo>
                  <a:pt x="388" y="1336"/>
                </a:lnTo>
                <a:lnTo>
                  <a:pt x="387" y="1336"/>
                </a:lnTo>
                <a:lnTo>
                  <a:pt x="386" y="1337"/>
                </a:lnTo>
                <a:lnTo>
                  <a:pt x="384" y="1336"/>
                </a:lnTo>
                <a:cubicBezTo>
                  <a:pt x="377" y="1337"/>
                  <a:pt x="369" y="1336"/>
                  <a:pt x="363" y="1334"/>
                </a:cubicBezTo>
                <a:lnTo>
                  <a:pt x="361" y="1333"/>
                </a:lnTo>
                <a:lnTo>
                  <a:pt x="352" y="1328"/>
                </a:lnTo>
                <a:lnTo>
                  <a:pt x="352" y="1328"/>
                </a:lnTo>
                <a:lnTo>
                  <a:pt x="349" y="1326"/>
                </a:lnTo>
                <a:lnTo>
                  <a:pt x="347" y="1325"/>
                </a:lnTo>
                <a:lnTo>
                  <a:pt x="42" y="1155"/>
                </a:lnTo>
                <a:cubicBezTo>
                  <a:pt x="41" y="1155"/>
                  <a:pt x="41" y="1155"/>
                  <a:pt x="41" y="1154"/>
                </a:cubicBezTo>
                <a:cubicBezTo>
                  <a:pt x="3" y="1134"/>
                  <a:pt x="-11" y="1086"/>
                  <a:pt x="10" y="1049"/>
                </a:cubicBezTo>
                <a:cubicBezTo>
                  <a:pt x="14" y="1041"/>
                  <a:pt x="19" y="1034"/>
                  <a:pt x="25" y="1029"/>
                </a:cubicBezTo>
                <a:lnTo>
                  <a:pt x="29" y="1026"/>
                </a:lnTo>
                <a:lnTo>
                  <a:pt x="32" y="1021"/>
                </a:lnTo>
                <a:cubicBezTo>
                  <a:pt x="38" y="1016"/>
                  <a:pt x="44" y="1011"/>
                  <a:pt x="51" y="1006"/>
                </a:cubicBezTo>
                <a:lnTo>
                  <a:pt x="308" y="858"/>
                </a:lnTo>
                <a:lnTo>
                  <a:pt x="1775" y="11"/>
                </a:lnTo>
                <a:cubicBezTo>
                  <a:pt x="1787" y="4"/>
                  <a:pt x="1801" y="0"/>
                  <a:pt x="1815" y="0"/>
                </a:cubicBezTo>
                <a:close/>
              </a:path>
            </a:pathLst>
          </a:custGeom>
          <a:gradFill>
            <a:gsLst>
              <a:gs pos="0">
                <a:schemeClr val="accent2">
                  <a:alpha val="100000"/>
                </a:schemeClr>
              </a:gs>
              <a:gs pos="100000">
                <a:schemeClr val="accent2">
                  <a:lumMod val="60000"/>
                  <a:lumOff val="40000"/>
                  <a:alpha val="100000"/>
                </a:schemeClr>
              </a:gs>
            </a:gsLst>
            <a:lin ang="660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142" name="任意多边形 141"/>
          <p:cNvSpPr/>
          <p:nvPr>
            <p:custDataLst>
              <p:tags r:id="rId28"/>
            </p:custDataLst>
          </p:nvPr>
        </p:nvSpPr>
        <p:spPr>
          <a:xfrm rot="14400000">
            <a:off x="6517119" y="6670191"/>
            <a:ext cx="3213302" cy="2220075"/>
          </a:xfrm>
          <a:custGeom>
            <a:avLst/>
            <a:gdLst>
              <a:gd name="adj" fmla="val 100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407" h="1663">
                <a:moveTo>
                  <a:pt x="1585" y="668"/>
                </a:moveTo>
                <a:lnTo>
                  <a:pt x="1584" y="668"/>
                </a:lnTo>
                <a:cubicBezTo>
                  <a:pt x="1582" y="670"/>
                  <a:pt x="1580" y="672"/>
                  <a:pt x="1579" y="675"/>
                </a:cubicBezTo>
                <a:lnTo>
                  <a:pt x="1585" y="668"/>
                </a:lnTo>
                <a:close/>
                <a:moveTo>
                  <a:pt x="1591" y="661"/>
                </a:moveTo>
                <a:lnTo>
                  <a:pt x="1590" y="663"/>
                </a:lnTo>
                <a:lnTo>
                  <a:pt x="1587" y="666"/>
                </a:lnTo>
                <a:lnTo>
                  <a:pt x="1591" y="661"/>
                </a:lnTo>
                <a:close/>
                <a:moveTo>
                  <a:pt x="1599" y="656"/>
                </a:moveTo>
                <a:lnTo>
                  <a:pt x="1596" y="658"/>
                </a:lnTo>
                <a:lnTo>
                  <a:pt x="1594" y="659"/>
                </a:lnTo>
                <a:lnTo>
                  <a:pt x="1599" y="656"/>
                </a:lnTo>
                <a:close/>
                <a:moveTo>
                  <a:pt x="1609" y="650"/>
                </a:moveTo>
                <a:lnTo>
                  <a:pt x="1602" y="653"/>
                </a:lnTo>
                <a:lnTo>
                  <a:pt x="1601" y="654"/>
                </a:lnTo>
                <a:lnTo>
                  <a:pt x="1609" y="650"/>
                </a:lnTo>
                <a:close/>
                <a:moveTo>
                  <a:pt x="1686" y="649"/>
                </a:moveTo>
                <a:lnTo>
                  <a:pt x="1688" y="650"/>
                </a:lnTo>
                <a:lnTo>
                  <a:pt x="1687" y="649"/>
                </a:lnTo>
                <a:lnTo>
                  <a:pt x="1686" y="649"/>
                </a:lnTo>
                <a:close/>
                <a:moveTo>
                  <a:pt x="1617" y="646"/>
                </a:moveTo>
                <a:lnTo>
                  <a:pt x="1616" y="647"/>
                </a:lnTo>
                <a:lnTo>
                  <a:pt x="1609" y="650"/>
                </a:lnTo>
                <a:lnTo>
                  <a:pt x="1617" y="646"/>
                </a:lnTo>
                <a:close/>
                <a:moveTo>
                  <a:pt x="1678" y="646"/>
                </a:moveTo>
                <a:lnTo>
                  <a:pt x="1680" y="647"/>
                </a:lnTo>
                <a:lnTo>
                  <a:pt x="1679" y="646"/>
                </a:lnTo>
                <a:lnTo>
                  <a:pt x="1678" y="646"/>
                </a:lnTo>
                <a:close/>
                <a:moveTo>
                  <a:pt x="1671" y="644"/>
                </a:moveTo>
                <a:lnTo>
                  <a:pt x="1671" y="644"/>
                </a:lnTo>
                <a:lnTo>
                  <a:pt x="1671" y="644"/>
                </a:lnTo>
                <a:lnTo>
                  <a:pt x="1671" y="644"/>
                </a:lnTo>
                <a:lnTo>
                  <a:pt x="1671" y="644"/>
                </a:lnTo>
                <a:close/>
                <a:moveTo>
                  <a:pt x="1626" y="644"/>
                </a:moveTo>
                <a:lnTo>
                  <a:pt x="1624" y="644"/>
                </a:lnTo>
                <a:lnTo>
                  <a:pt x="1620" y="645"/>
                </a:lnTo>
                <a:lnTo>
                  <a:pt x="1626" y="644"/>
                </a:lnTo>
                <a:close/>
                <a:moveTo>
                  <a:pt x="1662" y="642"/>
                </a:moveTo>
                <a:lnTo>
                  <a:pt x="1664" y="642"/>
                </a:lnTo>
                <a:lnTo>
                  <a:pt x="1663" y="642"/>
                </a:lnTo>
                <a:lnTo>
                  <a:pt x="1662" y="642"/>
                </a:lnTo>
                <a:close/>
                <a:moveTo>
                  <a:pt x="1635" y="642"/>
                </a:moveTo>
                <a:lnTo>
                  <a:pt x="1631" y="642"/>
                </a:lnTo>
                <a:lnTo>
                  <a:pt x="1629" y="643"/>
                </a:lnTo>
                <a:lnTo>
                  <a:pt x="1635" y="642"/>
                </a:lnTo>
                <a:close/>
                <a:moveTo>
                  <a:pt x="1654" y="641"/>
                </a:moveTo>
                <a:lnTo>
                  <a:pt x="1656" y="641"/>
                </a:lnTo>
                <a:lnTo>
                  <a:pt x="1655" y="641"/>
                </a:lnTo>
                <a:lnTo>
                  <a:pt x="1654" y="641"/>
                </a:lnTo>
                <a:close/>
                <a:moveTo>
                  <a:pt x="1647" y="641"/>
                </a:moveTo>
                <a:lnTo>
                  <a:pt x="1639" y="641"/>
                </a:lnTo>
                <a:lnTo>
                  <a:pt x="1638" y="641"/>
                </a:lnTo>
                <a:lnTo>
                  <a:pt x="1647" y="641"/>
                </a:lnTo>
                <a:close/>
                <a:moveTo>
                  <a:pt x="1815" y="0"/>
                </a:moveTo>
                <a:lnTo>
                  <a:pt x="1818" y="0"/>
                </a:lnTo>
                <a:lnTo>
                  <a:pt x="1825" y="1"/>
                </a:lnTo>
                <a:cubicBezTo>
                  <a:pt x="1835" y="2"/>
                  <a:pt x="1845" y="5"/>
                  <a:pt x="1853" y="10"/>
                </a:cubicBezTo>
                <a:cubicBezTo>
                  <a:pt x="1865" y="16"/>
                  <a:pt x="1876" y="26"/>
                  <a:pt x="1883" y="38"/>
                </a:cubicBezTo>
                <a:lnTo>
                  <a:pt x="1884" y="41"/>
                </a:lnTo>
                <a:lnTo>
                  <a:pt x="1886" y="44"/>
                </a:lnTo>
                <a:cubicBezTo>
                  <a:pt x="1892" y="56"/>
                  <a:pt x="1895" y="69"/>
                  <a:pt x="1895" y="82"/>
                </a:cubicBezTo>
                <a:lnTo>
                  <a:pt x="1893" y="406"/>
                </a:lnTo>
                <a:lnTo>
                  <a:pt x="1893" y="451"/>
                </a:lnTo>
                <a:lnTo>
                  <a:pt x="1894" y="454"/>
                </a:lnTo>
                <a:cubicBezTo>
                  <a:pt x="1909" y="483"/>
                  <a:pt x="1939" y="504"/>
                  <a:pt x="1974" y="504"/>
                </a:cubicBezTo>
                <a:cubicBezTo>
                  <a:pt x="1990" y="504"/>
                  <a:pt x="2004" y="500"/>
                  <a:pt x="2016" y="494"/>
                </a:cubicBezTo>
                <a:lnTo>
                  <a:pt x="2020" y="491"/>
                </a:lnTo>
                <a:lnTo>
                  <a:pt x="2020" y="492"/>
                </a:lnTo>
                <a:lnTo>
                  <a:pt x="2021" y="491"/>
                </a:lnTo>
                <a:lnTo>
                  <a:pt x="2021" y="490"/>
                </a:lnTo>
                <a:lnTo>
                  <a:pt x="2022" y="490"/>
                </a:lnTo>
                <a:lnTo>
                  <a:pt x="2029" y="483"/>
                </a:lnTo>
                <a:cubicBezTo>
                  <a:pt x="2032" y="481"/>
                  <a:pt x="2035" y="479"/>
                  <a:pt x="2037" y="477"/>
                </a:cubicBezTo>
                <a:lnTo>
                  <a:pt x="2041" y="475"/>
                </a:lnTo>
                <a:lnTo>
                  <a:pt x="2045" y="472"/>
                </a:lnTo>
                <a:lnTo>
                  <a:pt x="2055" y="465"/>
                </a:lnTo>
                <a:lnTo>
                  <a:pt x="2056" y="464"/>
                </a:lnTo>
                <a:lnTo>
                  <a:pt x="2057" y="464"/>
                </a:lnTo>
                <a:lnTo>
                  <a:pt x="2059" y="463"/>
                </a:lnTo>
                <a:lnTo>
                  <a:pt x="2060" y="462"/>
                </a:lnTo>
                <a:lnTo>
                  <a:pt x="2066" y="459"/>
                </a:lnTo>
                <a:cubicBezTo>
                  <a:pt x="2070" y="457"/>
                  <a:pt x="2075" y="455"/>
                  <a:pt x="2079" y="453"/>
                </a:cubicBezTo>
                <a:lnTo>
                  <a:pt x="2080" y="452"/>
                </a:lnTo>
                <a:lnTo>
                  <a:pt x="2092" y="447"/>
                </a:lnTo>
                <a:cubicBezTo>
                  <a:pt x="2118" y="437"/>
                  <a:pt x="2146" y="431"/>
                  <a:pt x="2176" y="431"/>
                </a:cubicBezTo>
                <a:cubicBezTo>
                  <a:pt x="2304" y="431"/>
                  <a:pt x="2407" y="534"/>
                  <a:pt x="2407" y="661"/>
                </a:cubicBezTo>
                <a:cubicBezTo>
                  <a:pt x="2407" y="788"/>
                  <a:pt x="2304" y="891"/>
                  <a:pt x="2176" y="891"/>
                </a:cubicBezTo>
                <a:cubicBezTo>
                  <a:pt x="2121" y="891"/>
                  <a:pt x="2069" y="871"/>
                  <a:pt x="2029" y="838"/>
                </a:cubicBezTo>
                <a:lnTo>
                  <a:pt x="2028" y="837"/>
                </a:lnTo>
                <a:lnTo>
                  <a:pt x="2023" y="833"/>
                </a:lnTo>
                <a:lnTo>
                  <a:pt x="2021" y="832"/>
                </a:lnTo>
                <a:lnTo>
                  <a:pt x="2021" y="831"/>
                </a:lnTo>
                <a:lnTo>
                  <a:pt x="2020" y="830"/>
                </a:lnTo>
                <a:lnTo>
                  <a:pt x="2016" y="830"/>
                </a:lnTo>
                <a:cubicBezTo>
                  <a:pt x="2004" y="823"/>
                  <a:pt x="1990" y="818"/>
                  <a:pt x="1974" y="818"/>
                </a:cubicBezTo>
                <a:cubicBezTo>
                  <a:pt x="1950" y="818"/>
                  <a:pt x="1929" y="828"/>
                  <a:pt x="1913" y="843"/>
                </a:cubicBezTo>
                <a:lnTo>
                  <a:pt x="1912" y="844"/>
                </a:lnTo>
                <a:lnTo>
                  <a:pt x="1904" y="852"/>
                </a:lnTo>
                <a:cubicBezTo>
                  <a:pt x="1899" y="859"/>
                  <a:pt x="1894" y="867"/>
                  <a:pt x="1891" y="875"/>
                </a:cubicBezTo>
                <a:lnTo>
                  <a:pt x="1890" y="877"/>
                </a:lnTo>
                <a:lnTo>
                  <a:pt x="1889" y="1086"/>
                </a:lnTo>
                <a:lnTo>
                  <a:pt x="1889" y="1086"/>
                </a:lnTo>
                <a:lnTo>
                  <a:pt x="1889" y="1093"/>
                </a:lnTo>
                <a:cubicBezTo>
                  <a:pt x="1889" y="1121"/>
                  <a:pt x="1873" y="1148"/>
                  <a:pt x="1849" y="1162"/>
                </a:cubicBezTo>
                <a:lnTo>
                  <a:pt x="1844" y="1165"/>
                </a:lnTo>
                <a:lnTo>
                  <a:pt x="1011" y="1646"/>
                </a:lnTo>
                <a:cubicBezTo>
                  <a:pt x="1008" y="1648"/>
                  <a:pt x="1004" y="1650"/>
                  <a:pt x="1000" y="1651"/>
                </a:cubicBezTo>
                <a:lnTo>
                  <a:pt x="995" y="1653"/>
                </a:lnTo>
                <a:lnTo>
                  <a:pt x="994" y="1654"/>
                </a:lnTo>
                <a:cubicBezTo>
                  <a:pt x="969" y="1666"/>
                  <a:pt x="939" y="1666"/>
                  <a:pt x="914" y="1651"/>
                </a:cubicBezTo>
                <a:lnTo>
                  <a:pt x="910" y="1649"/>
                </a:lnTo>
                <a:lnTo>
                  <a:pt x="910" y="1649"/>
                </a:lnTo>
                <a:cubicBezTo>
                  <a:pt x="905" y="1647"/>
                  <a:pt x="900" y="1644"/>
                  <a:pt x="895" y="1642"/>
                </a:cubicBezTo>
                <a:lnTo>
                  <a:pt x="757" y="1562"/>
                </a:lnTo>
                <a:lnTo>
                  <a:pt x="756" y="1561"/>
                </a:lnTo>
                <a:cubicBezTo>
                  <a:pt x="755" y="1560"/>
                  <a:pt x="753" y="1559"/>
                  <a:pt x="752" y="1559"/>
                </a:cubicBezTo>
                <a:lnTo>
                  <a:pt x="750" y="1557"/>
                </a:lnTo>
                <a:lnTo>
                  <a:pt x="748" y="1555"/>
                </a:lnTo>
                <a:cubicBezTo>
                  <a:pt x="740" y="1548"/>
                  <a:pt x="736" y="1538"/>
                  <a:pt x="735" y="1529"/>
                </a:cubicBezTo>
                <a:lnTo>
                  <a:pt x="734" y="1526"/>
                </a:lnTo>
                <a:lnTo>
                  <a:pt x="734" y="1525"/>
                </a:lnTo>
                <a:lnTo>
                  <a:pt x="734" y="1522"/>
                </a:lnTo>
                <a:lnTo>
                  <a:pt x="734" y="1521"/>
                </a:lnTo>
                <a:cubicBezTo>
                  <a:pt x="734" y="1515"/>
                  <a:pt x="735" y="1508"/>
                  <a:pt x="739" y="1501"/>
                </a:cubicBezTo>
                <a:cubicBezTo>
                  <a:pt x="742" y="1496"/>
                  <a:pt x="746" y="1493"/>
                  <a:pt x="750" y="1489"/>
                </a:cubicBezTo>
                <a:lnTo>
                  <a:pt x="751" y="1489"/>
                </a:lnTo>
                <a:cubicBezTo>
                  <a:pt x="756" y="1484"/>
                  <a:pt x="763" y="1482"/>
                  <a:pt x="769" y="1481"/>
                </a:cubicBezTo>
                <a:cubicBezTo>
                  <a:pt x="781" y="1477"/>
                  <a:pt x="791" y="1472"/>
                  <a:pt x="802" y="1467"/>
                </a:cubicBezTo>
                <a:lnTo>
                  <a:pt x="812" y="1462"/>
                </a:lnTo>
                <a:lnTo>
                  <a:pt x="812" y="1462"/>
                </a:lnTo>
                <a:lnTo>
                  <a:pt x="825" y="1453"/>
                </a:lnTo>
                <a:cubicBezTo>
                  <a:pt x="860" y="1429"/>
                  <a:pt x="888" y="1398"/>
                  <a:pt x="909" y="1362"/>
                </a:cubicBezTo>
                <a:cubicBezTo>
                  <a:pt x="929" y="1326"/>
                  <a:pt x="940" y="1286"/>
                  <a:pt x="943" y="1247"/>
                </a:cubicBezTo>
                <a:lnTo>
                  <a:pt x="943" y="1241"/>
                </a:lnTo>
                <a:lnTo>
                  <a:pt x="943" y="1234"/>
                </a:lnTo>
                <a:cubicBezTo>
                  <a:pt x="944" y="1139"/>
                  <a:pt x="894" y="1046"/>
                  <a:pt x="805" y="996"/>
                </a:cubicBezTo>
                <a:cubicBezTo>
                  <a:pt x="716" y="946"/>
                  <a:pt x="611" y="953"/>
                  <a:pt x="531" y="1004"/>
                </a:cubicBezTo>
                <a:lnTo>
                  <a:pt x="525" y="1007"/>
                </a:lnTo>
                <a:lnTo>
                  <a:pt x="520" y="1011"/>
                </a:lnTo>
                <a:cubicBezTo>
                  <a:pt x="488" y="1033"/>
                  <a:pt x="461" y="1063"/>
                  <a:pt x="440" y="1100"/>
                </a:cubicBezTo>
                <a:cubicBezTo>
                  <a:pt x="417" y="1142"/>
                  <a:pt x="405" y="1191"/>
                  <a:pt x="407" y="1239"/>
                </a:cubicBezTo>
                <a:lnTo>
                  <a:pt x="408" y="1248"/>
                </a:lnTo>
                <a:lnTo>
                  <a:pt x="407" y="1250"/>
                </a:lnTo>
                <a:lnTo>
                  <a:pt x="408" y="1259"/>
                </a:lnTo>
                <a:lnTo>
                  <a:pt x="408" y="1260"/>
                </a:lnTo>
                <a:cubicBezTo>
                  <a:pt x="409" y="1264"/>
                  <a:pt x="409" y="1267"/>
                  <a:pt x="410" y="1271"/>
                </a:cubicBezTo>
                <a:lnTo>
                  <a:pt x="413" y="1282"/>
                </a:lnTo>
                <a:lnTo>
                  <a:pt x="410" y="1271"/>
                </a:lnTo>
                <a:cubicBezTo>
                  <a:pt x="409" y="1267"/>
                  <a:pt x="409" y="1264"/>
                  <a:pt x="408" y="1260"/>
                </a:cubicBezTo>
                <a:lnTo>
                  <a:pt x="408" y="1259"/>
                </a:lnTo>
                <a:lnTo>
                  <a:pt x="409" y="1261"/>
                </a:lnTo>
                <a:lnTo>
                  <a:pt x="411" y="1273"/>
                </a:lnTo>
                <a:lnTo>
                  <a:pt x="411" y="1274"/>
                </a:lnTo>
                <a:lnTo>
                  <a:pt x="411" y="1274"/>
                </a:lnTo>
                <a:lnTo>
                  <a:pt x="411" y="1275"/>
                </a:lnTo>
                <a:lnTo>
                  <a:pt x="412" y="1278"/>
                </a:lnTo>
                <a:cubicBezTo>
                  <a:pt x="413" y="1279"/>
                  <a:pt x="413" y="1280"/>
                  <a:pt x="413" y="1282"/>
                </a:cubicBezTo>
                <a:lnTo>
                  <a:pt x="413" y="1283"/>
                </a:lnTo>
                <a:lnTo>
                  <a:pt x="414" y="1285"/>
                </a:lnTo>
                <a:cubicBezTo>
                  <a:pt x="415" y="1287"/>
                  <a:pt x="416" y="1288"/>
                  <a:pt x="415" y="1290"/>
                </a:cubicBezTo>
                <a:lnTo>
                  <a:pt x="416" y="1293"/>
                </a:lnTo>
                <a:lnTo>
                  <a:pt x="417" y="1297"/>
                </a:lnTo>
                <a:cubicBezTo>
                  <a:pt x="417" y="1304"/>
                  <a:pt x="415" y="1311"/>
                  <a:pt x="412" y="1317"/>
                </a:cubicBezTo>
                <a:cubicBezTo>
                  <a:pt x="407" y="1324"/>
                  <a:pt x="401" y="1330"/>
                  <a:pt x="393" y="1334"/>
                </a:cubicBezTo>
                <a:lnTo>
                  <a:pt x="388" y="1336"/>
                </a:lnTo>
                <a:lnTo>
                  <a:pt x="387" y="1336"/>
                </a:lnTo>
                <a:lnTo>
                  <a:pt x="386" y="1337"/>
                </a:lnTo>
                <a:lnTo>
                  <a:pt x="384" y="1336"/>
                </a:lnTo>
                <a:cubicBezTo>
                  <a:pt x="377" y="1337"/>
                  <a:pt x="369" y="1336"/>
                  <a:pt x="363" y="1334"/>
                </a:cubicBezTo>
                <a:lnTo>
                  <a:pt x="361" y="1333"/>
                </a:lnTo>
                <a:lnTo>
                  <a:pt x="352" y="1328"/>
                </a:lnTo>
                <a:lnTo>
                  <a:pt x="352" y="1328"/>
                </a:lnTo>
                <a:lnTo>
                  <a:pt x="349" y="1326"/>
                </a:lnTo>
                <a:lnTo>
                  <a:pt x="347" y="1325"/>
                </a:lnTo>
                <a:lnTo>
                  <a:pt x="42" y="1155"/>
                </a:lnTo>
                <a:cubicBezTo>
                  <a:pt x="41" y="1155"/>
                  <a:pt x="41" y="1155"/>
                  <a:pt x="41" y="1154"/>
                </a:cubicBezTo>
                <a:cubicBezTo>
                  <a:pt x="3" y="1134"/>
                  <a:pt x="-11" y="1086"/>
                  <a:pt x="10" y="1049"/>
                </a:cubicBezTo>
                <a:cubicBezTo>
                  <a:pt x="14" y="1041"/>
                  <a:pt x="19" y="1034"/>
                  <a:pt x="25" y="1029"/>
                </a:cubicBezTo>
                <a:lnTo>
                  <a:pt x="29" y="1026"/>
                </a:lnTo>
                <a:lnTo>
                  <a:pt x="32" y="1021"/>
                </a:lnTo>
                <a:cubicBezTo>
                  <a:pt x="38" y="1016"/>
                  <a:pt x="44" y="1011"/>
                  <a:pt x="51" y="1006"/>
                </a:cubicBezTo>
                <a:lnTo>
                  <a:pt x="308" y="858"/>
                </a:lnTo>
                <a:lnTo>
                  <a:pt x="1775" y="11"/>
                </a:lnTo>
                <a:cubicBezTo>
                  <a:pt x="1787" y="4"/>
                  <a:pt x="1801" y="0"/>
                  <a:pt x="1815" y="0"/>
                </a:cubicBezTo>
                <a:close/>
              </a:path>
            </a:pathLst>
          </a:custGeom>
          <a:gradFill>
            <a:gsLst>
              <a:gs pos="0">
                <a:schemeClr val="accent1">
                  <a:alpha val="100000"/>
                </a:schemeClr>
              </a:gs>
              <a:gs pos="100000">
                <a:schemeClr val="accent1">
                  <a:lumMod val="60000"/>
                  <a:lumOff val="40000"/>
                  <a:alpha val="100000"/>
                </a:schemeClr>
              </a:gs>
            </a:gsLst>
            <a:lin ang="660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cxnSp>
        <p:nvCxnSpPr>
          <p:cNvPr id="34" name="直接连接符 33"/>
          <p:cNvCxnSpPr/>
          <p:nvPr>
            <p:custDataLst>
              <p:tags r:id="rId29"/>
            </p:custDataLst>
          </p:nvPr>
        </p:nvCxnSpPr>
        <p:spPr>
          <a:xfrm>
            <a:off x="16673529" y="5964213"/>
            <a:ext cx="6608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30"/>
            </p:custDataLst>
          </p:nvPr>
        </p:nvCxnSpPr>
        <p:spPr>
          <a:xfrm>
            <a:off x="16657034" y="8417542"/>
            <a:ext cx="66081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31"/>
            </p:custDataLst>
          </p:nvPr>
        </p:nvCxnSpPr>
        <p:spPr>
          <a:xfrm flipH="1" flipV="1">
            <a:off x="1493896" y="3536175"/>
            <a:ext cx="6684255" cy="10680"/>
          </a:xfrm>
          <a:prstGeom prst="line">
            <a:avLst/>
          </a:prstGeom>
          <a:ln w="9525" cmpd="sng">
            <a:solidFill>
              <a:schemeClr val="accent1">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1" name="图片 15" descr="343439383331313b343532303033313bd3a6d3c3c9ccb3c7"/>
          <p:cNvPicPr>
            <a:picLocks noChangeAspect="1"/>
          </p:cNvPicPr>
          <p:nvPr>
            <p:custDataLst>
              <p:tags r:id="rId32"/>
            </p:custDataLst>
          </p:nvPr>
        </p:nvPicPr>
        <p:blipFill>
          <a:blip r:embed="rId40">
            <a:extLst>
              <a:ext uri="{96DAC541-7B7A-43D3-8B79-37D633B846F1}">
                <asvg:svgBlip xmlns:asvg="http://schemas.microsoft.com/office/drawing/2016/SVG/main" r:embed="rId41"/>
              </a:ext>
            </a:extLst>
          </a:blip>
          <a:stretch>
            <a:fillRect/>
          </a:stretch>
        </p:blipFill>
        <p:spPr>
          <a:xfrm>
            <a:off x="10336219" y="4193769"/>
            <a:ext cx="498741" cy="498741"/>
          </a:xfrm>
          <a:prstGeom prst="rect">
            <a:avLst/>
          </a:prstGeom>
        </p:spPr>
      </p:pic>
      <p:pic>
        <p:nvPicPr>
          <p:cNvPr id="62" name="图片 14" descr="343439383331313b343532303033303bd2d1b9bad3a6d3c3"/>
          <p:cNvPicPr>
            <a:picLocks noChangeAspect="1"/>
          </p:cNvPicPr>
          <p:nvPr>
            <p:custDataLst>
              <p:tags r:id="rId33"/>
            </p:custDataLst>
          </p:nvPr>
        </p:nvPicPr>
        <p:blipFill>
          <a:blip r:embed="rId42">
            <a:extLst>
              <a:ext uri="{96DAC541-7B7A-43D3-8B79-37D633B846F1}">
                <asvg:svgBlip xmlns:asvg="http://schemas.microsoft.com/office/drawing/2016/SVG/main" r:embed="rId43"/>
              </a:ext>
            </a:extLst>
          </a:blip>
          <a:stretch>
            <a:fillRect/>
          </a:stretch>
        </p:blipFill>
        <p:spPr>
          <a:xfrm>
            <a:off x="7092238" y="5570536"/>
            <a:ext cx="498741" cy="498741"/>
          </a:xfrm>
          <a:prstGeom prst="rect">
            <a:avLst/>
          </a:prstGeom>
        </p:spPr>
      </p:pic>
      <p:pic>
        <p:nvPicPr>
          <p:cNvPr id="63" name="图片 5" descr="343439383331313b343532303032323bb2fac6b7d5b9cabe"/>
          <p:cNvPicPr>
            <a:picLocks noChangeAspect="1"/>
          </p:cNvPicPr>
          <p:nvPr>
            <p:custDataLst>
              <p:tags r:id="rId34"/>
            </p:custDataLst>
          </p:nvPr>
        </p:nvPicPr>
        <p:blipFill>
          <a:blip r:embed="rId44">
            <a:extLst>
              <a:ext uri="{96DAC541-7B7A-43D3-8B79-37D633B846F1}">
                <asvg:svgBlip xmlns:asvg="http://schemas.microsoft.com/office/drawing/2016/SVG/main" r:embed="rId45"/>
              </a:ext>
            </a:extLst>
          </a:blip>
          <a:stretch>
            <a:fillRect/>
          </a:stretch>
        </p:blipFill>
        <p:spPr>
          <a:xfrm>
            <a:off x="7786120" y="7373970"/>
            <a:ext cx="561084" cy="561084"/>
          </a:xfrm>
          <a:prstGeom prst="rect">
            <a:avLst/>
          </a:prstGeom>
        </p:spPr>
      </p:pic>
      <p:pic>
        <p:nvPicPr>
          <p:cNvPr id="64" name="图片 19" descr="343435383038363b343532323339393bd6b4d0d0d5aad2aa"/>
          <p:cNvPicPr>
            <a:picLocks noChangeAspect="1"/>
          </p:cNvPicPr>
          <p:nvPr>
            <p:custDataLst>
              <p:tags r:id="rId35"/>
            </p:custDataLst>
          </p:nvPr>
        </p:nvPicPr>
        <p:blipFill>
          <a:blip r:embed="rId46">
            <a:extLst>
              <a:ext uri="{96DAC541-7B7A-43D3-8B79-37D633B846F1}">
                <asvg:svgBlip xmlns:asvg="http://schemas.microsoft.com/office/drawing/2016/SVG/main" r:embed="rId47"/>
              </a:ext>
            </a:extLst>
          </a:blip>
          <a:stretch>
            <a:fillRect/>
          </a:stretch>
        </p:blipFill>
        <p:spPr>
          <a:xfrm>
            <a:off x="9869966" y="7595001"/>
            <a:ext cx="498741" cy="498741"/>
          </a:xfrm>
          <a:prstGeom prst="rect">
            <a:avLst/>
          </a:prstGeom>
        </p:spPr>
      </p:pic>
      <p:pic>
        <p:nvPicPr>
          <p:cNvPr id="65" name="图片 12" descr="343439383331313b343532303032383bbfcdbba7b9dcc0ed"/>
          <p:cNvPicPr>
            <a:picLocks noChangeAspect="1"/>
          </p:cNvPicPr>
          <p:nvPr>
            <p:custDataLst>
              <p:tags r:id="rId36"/>
            </p:custDataLst>
          </p:nvPr>
        </p:nvPicPr>
        <p:blipFill>
          <a:blip r:embed="rId48">
            <a:extLst>
              <a:ext uri="{96DAC541-7B7A-43D3-8B79-37D633B846F1}">
                <asvg:svgBlip xmlns:asvg="http://schemas.microsoft.com/office/drawing/2016/SVG/main" r:embed="rId49"/>
              </a:ext>
            </a:extLst>
          </a:blip>
          <a:stretch>
            <a:fillRect/>
          </a:stretch>
        </p:blipFill>
        <p:spPr>
          <a:xfrm>
            <a:off x="11049895" y="6073079"/>
            <a:ext cx="498741" cy="498741"/>
          </a:xfrm>
          <a:prstGeom prst="rect">
            <a:avLst/>
          </a:prstGeom>
        </p:spPr>
      </p:pic>
      <p:pic>
        <p:nvPicPr>
          <p:cNvPr id="3" name="图片 2" descr="e06857808b92c624f18e5c2533115c3"/>
          <p:cNvPicPr>
            <a:picLocks noChangeAspect="1"/>
          </p:cNvPicPr>
          <p:nvPr/>
        </p:nvPicPr>
        <p:blipFill>
          <a:blip r:embed="rId50"/>
          <a:stretch>
            <a:fillRect/>
          </a:stretch>
        </p:blipFill>
        <p:spPr>
          <a:xfrm>
            <a:off x="685800" y="342900"/>
            <a:ext cx="2305050" cy="514350"/>
          </a:xfrm>
          <a:prstGeom prst="rect">
            <a:avLst/>
          </a:prstGeom>
        </p:spPr>
      </p:pic>
      <p:grpSp>
        <p:nvGrpSpPr>
          <p:cNvPr id="22" name="组合 21"/>
          <p:cNvGrpSpPr/>
          <p:nvPr/>
        </p:nvGrpSpPr>
        <p:grpSpPr>
          <a:xfrm>
            <a:off x="6526691" y="2000608"/>
            <a:ext cx="5970109" cy="854009"/>
            <a:chOff x="13680" y="3900"/>
            <a:chExt cx="12887" cy="1606"/>
          </a:xfrm>
        </p:grpSpPr>
        <p:sp>
          <p:nvSpPr>
            <p:cNvPr id="23" name="矩形 22"/>
            <p:cNvSpPr/>
            <p:nvPr/>
          </p:nvSpPr>
          <p:spPr>
            <a:xfrm>
              <a:off x="13680" y="3900"/>
              <a:ext cx="12887"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nvSpPr>
          <p:spPr>
            <a:xfrm>
              <a:off x="13824" y="4118"/>
              <a:ext cx="11723" cy="1235"/>
            </a:xfrm>
            <a:prstGeom prst="rect">
              <a:avLst/>
            </a:prstGeom>
            <a:noFill/>
          </p:spPr>
          <p:txBody>
            <a:bodyPr wrap="square" rtlCol="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专利保护的误区</a:t>
              </a:r>
            </a:p>
          </p:txBody>
        </p:sp>
      </p:grpSp>
    </p:spTree>
    <p:extLst>
      <p:ext uri="{BB962C8B-B14F-4D97-AF65-F5344CB8AC3E}">
        <p14:creationId xmlns:p14="http://schemas.microsoft.com/office/powerpoint/2010/main" val="538843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888315" y="594837"/>
            <a:ext cx="7459093" cy="830997"/>
          </a:xfrm>
          <a:prstGeom prst="rect">
            <a:avLst/>
          </a:prstGeom>
        </p:spPr>
        <p:txBody>
          <a:bodyPr wrap="none">
            <a:spAutoFit/>
          </a:bodyPr>
          <a:lstStyle/>
          <a:p>
            <a:pPr algn="l"/>
            <a:r>
              <a:rPr lang="en-US" altLang="zh-CN"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技术提供方的注意事项</a:t>
            </a:r>
          </a:p>
        </p:txBody>
      </p:sp>
      <p:pic>
        <p:nvPicPr>
          <p:cNvPr id="13" name="Picture" descr="Picture"/>
          <p:cNvPicPr>
            <a:picLocks noChangeAspect="1"/>
          </p:cNvPicPr>
          <p:nvPr/>
        </p:nvPicPr>
        <p:blipFill>
          <a:blip r:embed="rId2" cstate="screen"/>
          <a:stretch>
            <a:fillRect/>
          </a:stretch>
        </p:blipFill>
        <p:spPr>
          <a:xfrm rot="2699999">
            <a:off x="6718186" y="3491164"/>
            <a:ext cx="4751512" cy="4751512"/>
          </a:xfrm>
          <a:prstGeom prst="rect">
            <a:avLst/>
          </a:prstGeom>
        </p:spPr>
      </p:pic>
      <p:pic>
        <p:nvPicPr>
          <p:cNvPr id="15" name="Picture" descr="Picture"/>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Effect>
                      <a14:colorTemperature colorTemp="7200"/>
                    </a14:imgEffect>
                  </a14:imgLayer>
                </a14:imgProps>
              </a:ext>
            </a:extLst>
          </a:blip>
          <a:stretch>
            <a:fillRect/>
          </a:stretch>
        </p:blipFill>
        <p:spPr>
          <a:xfrm rot="2700000">
            <a:off x="8002039" y="2617288"/>
            <a:ext cx="1363930" cy="2540356"/>
          </a:xfrm>
          <a:prstGeom prst="rect">
            <a:avLst/>
          </a:prstGeom>
        </p:spPr>
      </p:pic>
      <p:pic>
        <p:nvPicPr>
          <p:cNvPr id="16" name="Picture" descr="Picture"/>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Effect>
                      <a14:colorTemperature colorTemp="7200"/>
                    </a14:imgEffect>
                  </a14:imgLayer>
                </a14:imgProps>
              </a:ext>
            </a:extLst>
          </a:blip>
          <a:stretch>
            <a:fillRect/>
          </a:stretch>
        </p:blipFill>
        <p:spPr>
          <a:xfrm rot="18899999">
            <a:off x="6481741" y="4987543"/>
            <a:ext cx="1363930" cy="2679558"/>
          </a:xfrm>
          <a:prstGeom prst="rect">
            <a:avLst/>
          </a:prstGeom>
        </p:spPr>
      </p:pic>
      <p:pic>
        <p:nvPicPr>
          <p:cNvPr id="17" name="Picture" descr="Picture"/>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Effect>
                      <a14:colorTemperature colorTemp="7200"/>
                    </a14:imgEffect>
                  </a14:imgLayer>
                </a14:imgProps>
              </a:ext>
            </a:extLst>
          </a:blip>
          <a:stretch>
            <a:fillRect/>
          </a:stretch>
        </p:blipFill>
        <p:spPr>
          <a:xfrm rot="13500000">
            <a:off x="8865351" y="6457379"/>
            <a:ext cx="1363930" cy="2679558"/>
          </a:xfrm>
          <a:prstGeom prst="rect">
            <a:avLst/>
          </a:prstGeom>
        </p:spPr>
      </p:pic>
      <p:pic>
        <p:nvPicPr>
          <p:cNvPr id="18" name="Picture" descr="Picture"/>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Effect>
                      <a14:colorTemperature colorTemp="7200"/>
                    </a14:imgEffect>
                  </a14:imgLayer>
                </a14:imgProps>
              </a:ext>
            </a:extLst>
          </a:blip>
          <a:stretch>
            <a:fillRect/>
          </a:stretch>
        </p:blipFill>
        <p:spPr>
          <a:xfrm rot="8100000">
            <a:off x="10342215" y="4064981"/>
            <a:ext cx="1363930" cy="2679558"/>
          </a:xfrm>
          <a:prstGeom prst="rect">
            <a:avLst/>
          </a:prstGeom>
        </p:spPr>
      </p:pic>
      <p:pic>
        <p:nvPicPr>
          <p:cNvPr id="19" name="Picture" descr="Picture"/>
          <p:cNvPicPr>
            <a:picLocks noChangeAspect="1"/>
          </p:cNvPicPr>
          <p:nvPr/>
        </p:nvPicPr>
        <p:blipFill>
          <a:blip r:embed="rId7" cstate="screen"/>
          <a:stretch>
            <a:fillRect/>
          </a:stretch>
        </p:blipFill>
        <p:spPr>
          <a:xfrm rot="2699999">
            <a:off x="8087412" y="4865018"/>
            <a:ext cx="2013060" cy="2013060"/>
          </a:xfrm>
          <a:prstGeom prst="rect">
            <a:avLst/>
          </a:prstGeom>
        </p:spPr>
      </p:pic>
      <p:sp>
        <p:nvSpPr>
          <p:cNvPr id="20" name="文本"/>
          <p:cNvSpPr txBox="1"/>
          <p:nvPr/>
        </p:nvSpPr>
        <p:spPr>
          <a:xfrm>
            <a:off x="12889906" y="6224639"/>
            <a:ext cx="3488532" cy="80883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defTabSz="1828800">
              <a:lnSpc>
                <a:spcPts val="6370"/>
              </a:lnSpc>
            </a:pPr>
            <a:r>
              <a:rPr lang="zh-CN" altLang="en-US" sz="3200" b="1" u="sng" dirty="0">
                <a:solidFill>
                  <a:schemeClr val="accent1"/>
                </a:solidFill>
                <a:latin typeface="仿宋_GB2312" panose="02010609030101010101" pitchFamily="49" charset="-122"/>
                <a:ea typeface="仿宋_GB2312" panose="02010609030101010101" pitchFamily="49" charset="-122"/>
              </a:rPr>
              <a:t>人员合规管理</a:t>
            </a:r>
            <a:endParaRPr kumimoji="1" lang="zh-CN" altLang="en-US" sz="1500" kern="0" dirty="0">
              <a:solidFill>
                <a:schemeClr val="accent1"/>
              </a:solidFill>
              <a:ea typeface="微软雅黑" panose="020B0503020204020204" pitchFamily="34" charset="-122"/>
            </a:endParaRPr>
          </a:p>
        </p:txBody>
      </p:sp>
      <p:sp>
        <p:nvSpPr>
          <p:cNvPr id="21" name="文本"/>
          <p:cNvSpPr txBox="1"/>
          <p:nvPr/>
        </p:nvSpPr>
        <p:spPr>
          <a:xfrm>
            <a:off x="12889907" y="7288651"/>
            <a:ext cx="3921074" cy="152983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defTabSz="1828800">
              <a:lnSpc>
                <a:spcPts val="4400"/>
              </a:lnSpc>
            </a:pPr>
            <a:r>
              <a:rPr lang="zh-CN" altLang="en-US" sz="2400" kern="0" dirty="0">
                <a:solidFill>
                  <a:srgbClr val="58595B"/>
                </a:solidFill>
                <a:ea typeface="微软雅黑" panose="020B0503020204020204" pitchFamily="34" charset="-122"/>
              </a:rPr>
              <a:t>保密协议</a:t>
            </a:r>
            <a:endParaRPr lang="en-US" altLang="zh-CN" sz="2400" kern="0" dirty="0">
              <a:solidFill>
                <a:srgbClr val="58595B"/>
              </a:solidFill>
              <a:ea typeface="微软雅黑" panose="020B0503020204020204" pitchFamily="34" charset="-122"/>
            </a:endParaRPr>
          </a:p>
          <a:p>
            <a:pPr defTabSz="1828800">
              <a:lnSpc>
                <a:spcPts val="4400"/>
              </a:lnSpc>
            </a:pPr>
            <a:r>
              <a:rPr lang="zh-CN" altLang="en-US" sz="2400" kern="0" dirty="0">
                <a:solidFill>
                  <a:srgbClr val="58595B"/>
                </a:solidFill>
                <a:ea typeface="微软雅黑" panose="020B0503020204020204" pitchFamily="34" charset="-122"/>
              </a:rPr>
              <a:t>保密培训</a:t>
            </a:r>
            <a:endParaRPr lang="en-US" altLang="zh-CN" sz="2400" kern="0" dirty="0">
              <a:solidFill>
                <a:srgbClr val="58595B"/>
              </a:solidFill>
              <a:ea typeface="微软雅黑" panose="020B0503020204020204" pitchFamily="34" charset="-122"/>
            </a:endParaRPr>
          </a:p>
          <a:p>
            <a:pPr defTabSz="1828800">
              <a:lnSpc>
                <a:spcPts val="4400"/>
              </a:lnSpc>
            </a:pPr>
            <a:r>
              <a:rPr lang="zh-CN" altLang="en-US" sz="2400" kern="0" dirty="0">
                <a:solidFill>
                  <a:srgbClr val="58595B"/>
                </a:solidFill>
                <a:ea typeface="微软雅黑" panose="020B0503020204020204" pitchFamily="34" charset="-122"/>
              </a:rPr>
              <a:t>入职、离职管理规范</a:t>
            </a:r>
          </a:p>
        </p:txBody>
      </p:sp>
      <p:sp>
        <p:nvSpPr>
          <p:cNvPr id="22" name="文本"/>
          <p:cNvSpPr txBox="1"/>
          <p:nvPr/>
        </p:nvSpPr>
        <p:spPr>
          <a:xfrm>
            <a:off x="2801467" y="6193491"/>
            <a:ext cx="2657966" cy="80883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defTabSz="1828800">
              <a:lnSpc>
                <a:spcPts val="6370"/>
              </a:lnSpc>
            </a:pPr>
            <a:r>
              <a:rPr lang="zh-CN" altLang="en-US" sz="3200" b="1" u="sng" dirty="0">
                <a:solidFill>
                  <a:schemeClr val="accent1"/>
                </a:solidFill>
                <a:latin typeface="仿宋_GB2312" panose="02010609030101010101" pitchFamily="49" charset="-122"/>
                <a:ea typeface="仿宋_GB2312" panose="02010609030101010101" pitchFamily="49" charset="-122"/>
              </a:rPr>
              <a:t>信息安全措施</a:t>
            </a:r>
            <a:endParaRPr kumimoji="1" lang="zh-CN" altLang="en-US" sz="1500" kern="0" dirty="0">
              <a:solidFill>
                <a:schemeClr val="accent1"/>
              </a:solidFill>
              <a:ea typeface="微软雅黑" panose="020B0503020204020204" pitchFamily="34" charset="-122"/>
            </a:endParaRPr>
          </a:p>
        </p:txBody>
      </p:sp>
      <p:sp>
        <p:nvSpPr>
          <p:cNvPr id="23" name="文本"/>
          <p:cNvSpPr txBox="1"/>
          <p:nvPr/>
        </p:nvSpPr>
        <p:spPr>
          <a:xfrm>
            <a:off x="2841054" y="7099488"/>
            <a:ext cx="2290780" cy="1511096"/>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r" defTabSz="1828800">
              <a:lnSpc>
                <a:spcPts val="4400"/>
              </a:lnSpc>
            </a:pPr>
            <a:r>
              <a:rPr lang="zh-CN" altLang="en-US" sz="2400" kern="0" dirty="0">
                <a:solidFill>
                  <a:srgbClr val="58595B"/>
                </a:solidFill>
                <a:ea typeface="微软雅黑" panose="020B0503020204020204" pitchFamily="34" charset="-122"/>
              </a:rPr>
              <a:t>防泄漏措施</a:t>
            </a:r>
            <a:endParaRPr lang="en-US" altLang="zh-CN" sz="2400" kern="0" dirty="0">
              <a:solidFill>
                <a:srgbClr val="58595B"/>
              </a:solidFill>
              <a:ea typeface="微软雅黑" panose="020B0503020204020204" pitchFamily="34" charset="-122"/>
            </a:endParaRPr>
          </a:p>
          <a:p>
            <a:pPr algn="r" defTabSz="1828800">
              <a:lnSpc>
                <a:spcPts val="4400"/>
              </a:lnSpc>
            </a:pPr>
            <a:r>
              <a:rPr lang="zh-CN" altLang="en-US" sz="2400" kern="0" dirty="0">
                <a:solidFill>
                  <a:srgbClr val="58595B"/>
                </a:solidFill>
                <a:ea typeface="微软雅黑" panose="020B0503020204020204" pitchFamily="34" charset="-122"/>
              </a:rPr>
              <a:t>留痕措施</a:t>
            </a:r>
            <a:endParaRPr lang="en-US" altLang="zh-CN" sz="2400" kern="0" dirty="0">
              <a:solidFill>
                <a:srgbClr val="58595B"/>
              </a:solidFill>
              <a:ea typeface="微软雅黑" panose="020B0503020204020204" pitchFamily="34" charset="-122"/>
            </a:endParaRPr>
          </a:p>
          <a:p>
            <a:pPr algn="r" defTabSz="1828800">
              <a:lnSpc>
                <a:spcPts val="4400"/>
              </a:lnSpc>
            </a:pPr>
            <a:r>
              <a:rPr lang="zh-CN" altLang="en-US" sz="2400" kern="0" dirty="0">
                <a:solidFill>
                  <a:srgbClr val="58595B"/>
                </a:solidFill>
                <a:ea typeface="微软雅黑" panose="020B0503020204020204" pitchFamily="34" charset="-122"/>
              </a:rPr>
              <a:t>监控措施</a:t>
            </a:r>
          </a:p>
        </p:txBody>
      </p:sp>
      <p:sp>
        <p:nvSpPr>
          <p:cNvPr id="24" name="文本"/>
          <p:cNvSpPr txBox="1"/>
          <p:nvPr/>
        </p:nvSpPr>
        <p:spPr>
          <a:xfrm>
            <a:off x="888316" y="2856382"/>
            <a:ext cx="4717084" cy="73866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r" defTabSz="1828800">
              <a:lnSpc>
                <a:spcPts val="6370"/>
              </a:lnSpc>
            </a:pPr>
            <a:r>
              <a:rPr lang="zh-CN" altLang="en-US" sz="3200" b="1" u="sng" dirty="0">
                <a:solidFill>
                  <a:schemeClr val="accent1"/>
                </a:solidFill>
                <a:latin typeface="仿宋_GB2312" panose="02010609030101010101" pitchFamily="49" charset="-122"/>
                <a:ea typeface="仿宋_GB2312" panose="02010609030101010101" pitchFamily="49" charset="-122"/>
              </a:rPr>
              <a:t>研发项目资料的合规管理</a:t>
            </a:r>
            <a:endParaRPr kumimoji="1" lang="zh-CN" altLang="en-US" sz="1500" kern="0" dirty="0">
              <a:solidFill>
                <a:schemeClr val="accent1"/>
              </a:solidFill>
              <a:ea typeface="微软雅黑" panose="020B0503020204020204" pitchFamily="34" charset="-122"/>
            </a:endParaRPr>
          </a:p>
        </p:txBody>
      </p:sp>
      <p:sp>
        <p:nvSpPr>
          <p:cNvPr id="25" name="文本"/>
          <p:cNvSpPr txBox="1"/>
          <p:nvPr/>
        </p:nvSpPr>
        <p:spPr>
          <a:xfrm>
            <a:off x="3469840" y="3887467"/>
            <a:ext cx="1661992" cy="152983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r" defTabSz="1828800">
              <a:lnSpc>
                <a:spcPts val="4400"/>
              </a:lnSpc>
            </a:pPr>
            <a:r>
              <a:rPr lang="zh-CN" altLang="en-US" sz="2400" kern="0" dirty="0">
                <a:solidFill>
                  <a:srgbClr val="58595B"/>
                </a:solidFill>
                <a:ea typeface="微软雅黑" panose="020B0503020204020204" pitchFamily="34" charset="-122"/>
                <a:cs typeface="Noto Sans S Chinese Regular" charset="-122"/>
              </a:rPr>
              <a:t>资料留存</a:t>
            </a:r>
            <a:endParaRPr lang="en-US" altLang="zh-CN" sz="2400" kern="0" dirty="0">
              <a:solidFill>
                <a:srgbClr val="58595B"/>
              </a:solidFill>
              <a:ea typeface="微软雅黑" panose="020B0503020204020204" pitchFamily="34" charset="-122"/>
              <a:cs typeface="Noto Sans S Chinese Regular" charset="-122"/>
            </a:endParaRPr>
          </a:p>
          <a:p>
            <a:pPr algn="r" defTabSz="1828800">
              <a:lnSpc>
                <a:spcPts val="4400"/>
              </a:lnSpc>
            </a:pPr>
            <a:r>
              <a:rPr lang="zh-CN" altLang="en-US" sz="2400" kern="0" dirty="0">
                <a:solidFill>
                  <a:srgbClr val="58595B"/>
                </a:solidFill>
                <a:ea typeface="微软雅黑" panose="020B0503020204020204" pitchFamily="34" charset="-122"/>
                <a:cs typeface="Noto Sans S Chinese Regular" charset="-122"/>
              </a:rPr>
              <a:t>过程留痕</a:t>
            </a:r>
            <a:endParaRPr lang="en-US" altLang="zh-CN" sz="2400" kern="0" dirty="0">
              <a:solidFill>
                <a:srgbClr val="58595B"/>
              </a:solidFill>
              <a:ea typeface="微软雅黑" panose="020B0503020204020204" pitchFamily="34" charset="-122"/>
              <a:cs typeface="Noto Sans S Chinese Regular" charset="-122"/>
            </a:endParaRPr>
          </a:p>
          <a:p>
            <a:pPr algn="r" defTabSz="1828800">
              <a:lnSpc>
                <a:spcPts val="4400"/>
              </a:lnSpc>
            </a:pPr>
            <a:r>
              <a:rPr lang="zh-CN" altLang="en-US" sz="2400" kern="0" dirty="0">
                <a:solidFill>
                  <a:srgbClr val="58595B"/>
                </a:solidFill>
                <a:ea typeface="微软雅黑" panose="020B0503020204020204" pitchFamily="34" charset="-122"/>
                <a:cs typeface="Noto Sans S Chinese Regular" charset="-122"/>
              </a:rPr>
              <a:t>证据追溯</a:t>
            </a:r>
            <a:endParaRPr kumimoji="1" lang="zh-CN" altLang="en-US" sz="2400" kern="0" dirty="0">
              <a:solidFill>
                <a:srgbClr val="58595B"/>
              </a:solidFill>
              <a:ea typeface="微软雅黑" panose="020B0503020204020204" pitchFamily="34" charset="-122"/>
            </a:endParaRPr>
          </a:p>
        </p:txBody>
      </p:sp>
      <p:sp>
        <p:nvSpPr>
          <p:cNvPr id="26" name="文本"/>
          <p:cNvSpPr txBox="1"/>
          <p:nvPr/>
        </p:nvSpPr>
        <p:spPr>
          <a:xfrm>
            <a:off x="12830811" y="2722231"/>
            <a:ext cx="3173052" cy="808830"/>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defTabSz="1828800">
              <a:lnSpc>
                <a:spcPts val="6370"/>
              </a:lnSpc>
            </a:pPr>
            <a:r>
              <a:rPr lang="zh-CN" altLang="en-US" sz="3200" b="1" u="sng" dirty="0">
                <a:solidFill>
                  <a:schemeClr val="accent1"/>
                </a:solidFill>
                <a:latin typeface="仿宋_GB2312" panose="02010609030101010101" pitchFamily="49" charset="-122"/>
                <a:ea typeface="仿宋_GB2312" panose="02010609030101010101" pitchFamily="49" charset="-122"/>
              </a:rPr>
              <a:t>对外商务合作</a:t>
            </a:r>
            <a:endParaRPr kumimoji="1" lang="zh-CN" altLang="en-US" sz="1500" kern="0" dirty="0">
              <a:solidFill>
                <a:schemeClr val="accent1"/>
              </a:solidFill>
              <a:ea typeface="微软雅黑" panose="020B0503020204020204" pitchFamily="34" charset="-122"/>
            </a:endParaRPr>
          </a:p>
        </p:txBody>
      </p:sp>
      <p:sp>
        <p:nvSpPr>
          <p:cNvPr id="27" name="文本"/>
          <p:cNvSpPr txBox="1"/>
          <p:nvPr/>
        </p:nvSpPr>
        <p:spPr>
          <a:xfrm>
            <a:off x="12851048" y="3872943"/>
            <a:ext cx="4887288" cy="152983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defTabSz="1828800">
              <a:lnSpc>
                <a:spcPts val="4400"/>
              </a:lnSpc>
            </a:pPr>
            <a:r>
              <a:rPr lang="zh-CN" altLang="en-US" sz="2400" kern="0" dirty="0">
                <a:solidFill>
                  <a:srgbClr val="58595B"/>
                </a:solidFill>
                <a:ea typeface="微软雅黑" panose="020B0503020204020204" pitchFamily="34" charset="-122"/>
              </a:rPr>
              <a:t>保密协议</a:t>
            </a:r>
            <a:endParaRPr lang="en-US" altLang="zh-CN" sz="2400" kern="0" dirty="0">
              <a:solidFill>
                <a:srgbClr val="58595B"/>
              </a:solidFill>
              <a:ea typeface="微软雅黑" panose="020B0503020204020204" pitchFamily="34" charset="-122"/>
            </a:endParaRPr>
          </a:p>
          <a:p>
            <a:pPr defTabSz="1828800">
              <a:lnSpc>
                <a:spcPts val="4400"/>
              </a:lnSpc>
            </a:pPr>
            <a:r>
              <a:rPr lang="zh-CN" altLang="en-US" sz="2400" kern="0" dirty="0">
                <a:solidFill>
                  <a:srgbClr val="58595B"/>
                </a:solidFill>
                <a:ea typeface="微软雅黑" panose="020B0503020204020204" pitchFamily="34" charset="-122"/>
              </a:rPr>
              <a:t>信息交换合规流程</a:t>
            </a:r>
            <a:endParaRPr lang="en-US" altLang="zh-CN" sz="2400" kern="0" dirty="0">
              <a:solidFill>
                <a:srgbClr val="58595B"/>
              </a:solidFill>
              <a:ea typeface="微软雅黑" panose="020B0503020204020204" pitchFamily="34" charset="-122"/>
            </a:endParaRPr>
          </a:p>
          <a:p>
            <a:pPr defTabSz="1828800">
              <a:lnSpc>
                <a:spcPts val="4400"/>
              </a:lnSpc>
            </a:pPr>
            <a:r>
              <a:rPr lang="zh-CN" altLang="en-US" sz="2400" kern="0" dirty="0">
                <a:solidFill>
                  <a:srgbClr val="58595B"/>
                </a:solidFill>
                <a:ea typeface="微软雅黑" panose="020B0503020204020204" pitchFamily="34" charset="-122"/>
              </a:rPr>
              <a:t>证据留存</a:t>
            </a:r>
          </a:p>
        </p:txBody>
      </p:sp>
      <p:pic>
        <p:nvPicPr>
          <p:cNvPr id="28" name="Picture" descr="Picture"/>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8521546" y="5299152"/>
            <a:ext cx="1144792" cy="1144792"/>
          </a:xfrm>
          <a:prstGeom prst="rect">
            <a:avLst/>
          </a:prstGeom>
        </p:spPr>
      </p:pic>
      <p:pic>
        <p:nvPicPr>
          <p:cNvPr id="29" name="Picture" descr="Picture"/>
          <p:cNvPicPr>
            <a:picLocks noChangeAspect="1"/>
          </p:cNvPicPr>
          <p:nvPr/>
        </p:nvPicPr>
        <p:blipFill>
          <a:blip r:embed="rId10" cstate="screen"/>
          <a:stretch>
            <a:fillRect/>
          </a:stretch>
        </p:blipFill>
        <p:spPr>
          <a:xfrm>
            <a:off x="8720794" y="3126646"/>
            <a:ext cx="746296" cy="746296"/>
          </a:xfrm>
          <a:prstGeom prst="rect">
            <a:avLst/>
          </a:prstGeom>
        </p:spPr>
      </p:pic>
      <p:sp>
        <p:nvSpPr>
          <p:cNvPr id="31" name="文本"/>
          <p:cNvSpPr txBox="1"/>
          <p:nvPr/>
        </p:nvSpPr>
        <p:spPr>
          <a:xfrm>
            <a:off x="8849509" y="3224772"/>
            <a:ext cx="488866" cy="59696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4700"/>
              </a:lnSpc>
            </a:pPr>
            <a:r>
              <a:rPr lang="zh-CN" altLang="en-US" sz="3580" kern="0" spc="178">
                <a:solidFill>
                  <a:srgbClr val="000000">
                    <a:alpha val="100000"/>
                  </a:srgbClr>
                </a:solidFill>
                <a:latin typeface="Acme" charset="-122"/>
                <a:ea typeface="Acme" charset="-122"/>
                <a:cs typeface="Acme" charset="-122"/>
              </a:rPr>
              <a:t>A</a:t>
            </a:r>
            <a:endParaRPr kumimoji="1" lang="zh-CN" altLang="en-US" sz="1500" kern="0" dirty="0">
              <a:solidFill>
                <a:srgbClr val="000000"/>
              </a:solidFill>
            </a:endParaRPr>
          </a:p>
        </p:txBody>
      </p:sp>
      <p:pic>
        <p:nvPicPr>
          <p:cNvPr id="32" name="Picture" descr="Picture"/>
          <p:cNvPicPr>
            <a:picLocks noChangeAspect="1"/>
          </p:cNvPicPr>
          <p:nvPr/>
        </p:nvPicPr>
        <p:blipFill>
          <a:blip r:embed="rId10" cstate="screen"/>
          <a:stretch>
            <a:fillRect/>
          </a:stretch>
        </p:blipFill>
        <p:spPr>
          <a:xfrm>
            <a:off x="6310486" y="5498400"/>
            <a:ext cx="746296" cy="746296"/>
          </a:xfrm>
          <a:prstGeom prst="rect">
            <a:avLst/>
          </a:prstGeom>
        </p:spPr>
      </p:pic>
      <p:sp>
        <p:nvSpPr>
          <p:cNvPr id="33" name="文本"/>
          <p:cNvSpPr txBox="1"/>
          <p:nvPr/>
        </p:nvSpPr>
        <p:spPr>
          <a:xfrm>
            <a:off x="6439203" y="5596526"/>
            <a:ext cx="488866" cy="59696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4700"/>
              </a:lnSpc>
            </a:pPr>
            <a:r>
              <a:rPr lang="zh-CN" altLang="en-US" sz="3580" kern="0" spc="178">
                <a:solidFill>
                  <a:srgbClr val="000000">
                    <a:alpha val="100000"/>
                  </a:srgbClr>
                </a:solidFill>
                <a:latin typeface="Acme" charset="-122"/>
                <a:ea typeface="Acme" charset="-122"/>
                <a:cs typeface="Acme" charset="-122"/>
              </a:rPr>
              <a:t>B</a:t>
            </a:r>
            <a:endParaRPr kumimoji="1" lang="zh-CN" altLang="en-US" sz="1500" kern="0" dirty="0">
              <a:solidFill>
                <a:srgbClr val="000000"/>
              </a:solidFill>
            </a:endParaRPr>
          </a:p>
        </p:txBody>
      </p:sp>
      <p:pic>
        <p:nvPicPr>
          <p:cNvPr id="34" name="Picture" descr="Picture"/>
          <p:cNvPicPr>
            <a:picLocks noChangeAspect="1"/>
          </p:cNvPicPr>
          <p:nvPr/>
        </p:nvPicPr>
        <p:blipFill>
          <a:blip r:embed="rId10" cstate="screen"/>
          <a:stretch>
            <a:fillRect/>
          </a:stretch>
        </p:blipFill>
        <p:spPr>
          <a:xfrm>
            <a:off x="8720794" y="7928164"/>
            <a:ext cx="746296" cy="746296"/>
          </a:xfrm>
          <a:prstGeom prst="rect">
            <a:avLst/>
          </a:prstGeom>
        </p:spPr>
      </p:pic>
      <p:sp>
        <p:nvSpPr>
          <p:cNvPr id="35" name="文本"/>
          <p:cNvSpPr txBox="1"/>
          <p:nvPr/>
        </p:nvSpPr>
        <p:spPr>
          <a:xfrm>
            <a:off x="8849509" y="8077498"/>
            <a:ext cx="488866" cy="59696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4700"/>
              </a:lnSpc>
            </a:pPr>
            <a:r>
              <a:rPr lang="zh-CN" altLang="en-US" sz="3580" kern="0" spc="178">
                <a:solidFill>
                  <a:srgbClr val="000000">
                    <a:alpha val="100000"/>
                  </a:srgbClr>
                </a:solidFill>
                <a:latin typeface="Acme" charset="-122"/>
                <a:ea typeface="Acme" charset="-122"/>
                <a:cs typeface="Acme" charset="-122"/>
              </a:rPr>
              <a:t>C</a:t>
            </a:r>
            <a:endParaRPr kumimoji="1" lang="zh-CN" altLang="en-US" sz="1500" kern="0" dirty="0">
              <a:solidFill>
                <a:srgbClr val="000000"/>
              </a:solidFill>
            </a:endParaRPr>
          </a:p>
        </p:txBody>
      </p:sp>
      <p:pic>
        <p:nvPicPr>
          <p:cNvPr id="36" name="Picture" descr="Picture"/>
          <p:cNvPicPr>
            <a:picLocks noChangeAspect="1"/>
          </p:cNvPicPr>
          <p:nvPr/>
        </p:nvPicPr>
        <p:blipFill>
          <a:blip r:embed="rId10" cstate="screen"/>
          <a:stretch>
            <a:fillRect/>
          </a:stretch>
        </p:blipFill>
        <p:spPr>
          <a:xfrm>
            <a:off x="11147622" y="5521860"/>
            <a:ext cx="746296" cy="746296"/>
          </a:xfrm>
          <a:prstGeom prst="rect">
            <a:avLst/>
          </a:prstGeom>
        </p:spPr>
      </p:pic>
      <p:sp>
        <p:nvSpPr>
          <p:cNvPr id="37" name="文本"/>
          <p:cNvSpPr txBox="1"/>
          <p:nvPr/>
        </p:nvSpPr>
        <p:spPr>
          <a:xfrm>
            <a:off x="11276337" y="5619986"/>
            <a:ext cx="488866" cy="596964"/>
          </a:xfrm>
          <a:prstGeom prst="rect">
            <a:avLst/>
          </a:prstGeom>
        </p:spPr>
        <p:txBody>
          <a:bodyPr lIns="0" tIns="0" rIns="0" bIns="0">
            <a:noAutofit/>
          </a:bodyPr>
          <a:lstStyle>
            <a:lvl1pPr>
              <a:defRPr>
                <a:latin typeface="微软雅黑" panose="020B0503020204020204" pitchFamily="34" charset="-122"/>
                <a:ea typeface="+mj-ea"/>
                <a:cs typeface="微软雅黑" panose="020B0503020204020204" pitchFamily="34" charset="-122"/>
              </a:defRPr>
            </a:lvl1pPr>
          </a:lstStyle>
          <a:p>
            <a:pPr algn="ctr" defTabSz="1828800">
              <a:lnSpc>
                <a:spcPts val="4700"/>
              </a:lnSpc>
            </a:pPr>
            <a:r>
              <a:rPr lang="zh-CN" altLang="en-US" sz="3580" kern="0" spc="178">
                <a:solidFill>
                  <a:srgbClr val="000000">
                    <a:alpha val="100000"/>
                  </a:srgbClr>
                </a:solidFill>
                <a:latin typeface="Acme" charset="-122"/>
                <a:ea typeface="Acme" charset="-122"/>
                <a:cs typeface="Acme" charset="-122"/>
              </a:rPr>
              <a:t>D</a:t>
            </a:r>
            <a:endParaRPr kumimoji="1" lang="zh-CN" altLang="en-US" sz="1500" kern="0" dirty="0">
              <a:solidFill>
                <a:srgbClr val="000000"/>
              </a:solidFill>
            </a:endParaRPr>
          </a:p>
        </p:txBody>
      </p:sp>
      <p:grpSp>
        <p:nvGrpSpPr>
          <p:cNvPr id="2" name="组合 1"/>
          <p:cNvGrpSpPr/>
          <p:nvPr/>
        </p:nvGrpSpPr>
        <p:grpSpPr>
          <a:xfrm>
            <a:off x="5081" y="938530"/>
            <a:ext cx="18279110" cy="419100"/>
            <a:chOff x="4" y="739"/>
            <a:chExt cx="14393" cy="330"/>
          </a:xfrm>
        </p:grpSpPr>
        <p:sp>
          <p:nvSpPr>
            <p:cNvPr id="41" name="object 32"/>
            <p:cNvSpPr/>
            <p:nvPr/>
          </p:nvSpPr>
          <p:spPr>
            <a:xfrm>
              <a:off x="4" y="739"/>
              <a:ext cx="695" cy="36"/>
            </a:xfrm>
            <a:custGeom>
              <a:avLst/>
              <a:gdLst/>
              <a:ahLst/>
              <a:cxnLst/>
              <a:rect l="l" t="t" r="r" b="b"/>
              <a:pathLst>
                <a:path w="318770">
                  <a:moveTo>
                    <a:pt x="0" y="0"/>
                  </a:moveTo>
                  <a:lnTo>
                    <a:pt x="318434" y="0"/>
                  </a:lnTo>
                </a:path>
              </a:pathLst>
            </a:custGeom>
            <a:ln w="6350">
              <a:solidFill>
                <a:srgbClr val="13316B"/>
              </a:solidFill>
            </a:ln>
          </p:spPr>
          <p:txBody>
            <a:bodyPr wrap="square" lIns="0" tIns="0" rIns="0" bIns="0" rtlCol="0"/>
            <a:lstStyle/>
            <a:p>
              <a:endParaRPr sz="9050" dirty="0">
                <a:latin typeface="Arial" panose="020B0604020202020204" pitchFamily="34" charset="0"/>
              </a:endParaRPr>
            </a:p>
          </p:txBody>
        </p:sp>
        <p:sp>
          <p:nvSpPr>
            <p:cNvPr id="42" name="object 32"/>
            <p:cNvSpPr/>
            <p:nvPr/>
          </p:nvSpPr>
          <p:spPr>
            <a:xfrm>
              <a:off x="13601" y="739"/>
              <a:ext cx="796" cy="0"/>
            </a:xfrm>
            <a:custGeom>
              <a:avLst/>
              <a:gdLst/>
              <a:ahLst/>
              <a:cxnLst/>
              <a:rect l="l" t="t" r="r" b="b"/>
              <a:pathLst>
                <a:path w="318770">
                  <a:moveTo>
                    <a:pt x="0" y="0"/>
                  </a:moveTo>
                  <a:lnTo>
                    <a:pt x="318434" y="0"/>
                  </a:lnTo>
                </a:path>
              </a:pathLst>
            </a:custGeom>
            <a:ln w="6350">
              <a:solidFill>
                <a:srgbClr val="AD887A"/>
              </a:solidFill>
            </a:ln>
          </p:spPr>
          <p:txBody>
            <a:bodyPr wrap="square" lIns="0" tIns="0" rIns="0" bIns="0" rtlCol="0"/>
            <a:lstStyle/>
            <a:p>
              <a:endParaRPr sz="9050" dirty="0">
                <a:latin typeface="Arial" panose="020B0604020202020204" pitchFamily="34" charset="0"/>
              </a:endParaRPr>
            </a:p>
          </p:txBody>
        </p:sp>
        <p:sp>
          <p:nvSpPr>
            <p:cNvPr id="38" name="object 31"/>
            <p:cNvSpPr/>
            <p:nvPr/>
          </p:nvSpPr>
          <p:spPr>
            <a:xfrm>
              <a:off x="6710" y="739"/>
              <a:ext cx="6786" cy="330"/>
            </a:xfrm>
            <a:custGeom>
              <a:avLst/>
              <a:gdLst/>
              <a:ahLst/>
              <a:cxnLst/>
              <a:rect l="l" t="t" r="r" b="b"/>
              <a:pathLst>
                <a:path w="4271645">
                  <a:moveTo>
                    <a:pt x="0" y="0"/>
                  </a:moveTo>
                  <a:lnTo>
                    <a:pt x="4271302" y="0"/>
                  </a:lnTo>
                </a:path>
              </a:pathLst>
            </a:custGeom>
            <a:ln w="6350">
              <a:solidFill>
                <a:srgbClr val="13316B"/>
              </a:solidFill>
            </a:ln>
          </p:spPr>
          <p:txBody>
            <a:bodyPr wrap="square" lIns="0" tIns="0" rIns="0" bIns="0" rtlCol="0"/>
            <a:lstStyle/>
            <a:p>
              <a:endParaRPr sz="9050" dirty="0">
                <a:latin typeface="Arial" panose="020B0604020202020204" pitchFamily="34" charset="0"/>
              </a:endParaRPr>
            </a:p>
          </p:txBody>
        </p:sp>
      </p:grpSp>
      <p:pic>
        <p:nvPicPr>
          <p:cNvPr id="4" name="图片 3"/>
          <p:cNvPicPr>
            <a:picLocks noChangeAspect="1"/>
          </p:cNvPicPr>
          <p:nvPr/>
        </p:nvPicPr>
        <p:blipFill>
          <a:blip r:embed="rId11"/>
          <a:stretch>
            <a:fillRect/>
          </a:stretch>
        </p:blipFill>
        <p:spPr>
          <a:xfrm>
            <a:off x="13975162" y="364178"/>
            <a:ext cx="3414056" cy="823032"/>
          </a:xfrm>
          <a:prstGeom prst="rect">
            <a:avLst/>
          </a:prstGeom>
        </p:spPr>
      </p:pic>
      <p:grpSp>
        <p:nvGrpSpPr>
          <p:cNvPr id="12" name="组合 11"/>
          <p:cNvGrpSpPr/>
          <p:nvPr/>
        </p:nvGrpSpPr>
        <p:grpSpPr>
          <a:xfrm>
            <a:off x="5763821" y="1388943"/>
            <a:ext cx="6719654" cy="1002766"/>
            <a:chOff x="20966" y="3696"/>
            <a:chExt cx="10711" cy="1606"/>
          </a:xfrm>
        </p:grpSpPr>
        <p:sp>
          <p:nvSpPr>
            <p:cNvPr id="10" name="矩形 9"/>
            <p:cNvSpPr/>
            <p:nvPr/>
          </p:nvSpPr>
          <p:spPr>
            <a:xfrm>
              <a:off x="20966" y="3696"/>
              <a:ext cx="10711"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22566" y="4082"/>
              <a:ext cx="8605" cy="919"/>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商业秘密保护的风险防范</a:t>
              </a:r>
            </a:p>
          </p:txBody>
        </p:sp>
      </p:grpSp>
    </p:spTree>
    <p:extLst>
      <p:ext uri="{BB962C8B-B14F-4D97-AF65-F5344CB8AC3E}">
        <p14:creationId xmlns:p14="http://schemas.microsoft.com/office/powerpoint/2010/main" val="766331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idx="11"/>
            <p:custDataLst>
              <p:tags r:id="rId1"/>
            </p:custDataLst>
          </p:nvPr>
        </p:nvSpPr>
        <p:spPr>
          <a:xfrm>
            <a:off x="952500" y="350694"/>
            <a:ext cx="16116300" cy="771567"/>
          </a:xfrm>
        </p:spPr>
        <p:txBody>
          <a:bodyPr/>
          <a:lstStyle/>
          <a:p>
            <a:r>
              <a:rPr lang="zh-CN" altLang="en-US" sz="3600" b="1" dirty="0">
                <a:solidFill>
                  <a:srgbClr val="AD887A"/>
                </a:solidFill>
                <a:latin typeface="Times New Roman" panose="02020603050405020304" pitchFamily="18" charset="0"/>
                <a:ea typeface="楷体" panose="02010609060101010101" pitchFamily="49" charset="-122"/>
                <a:cs typeface="Times New Roman" panose="02020603050405020304" pitchFamily="18" charset="0"/>
                <a:sym typeface="+mn-ea"/>
              </a:rPr>
              <a:t>合伙人简历</a:t>
            </a:r>
            <a:endParaRPr lang="zh-CN" altLang="en-US" sz="3600" b="1" dirty="0">
              <a:solidFill>
                <a:srgbClr val="AD887A"/>
              </a:solidFill>
              <a:latin typeface="楷体" panose="02010609060101010101" pitchFamily="49" charset="-122"/>
              <a:ea typeface="楷体" panose="02010609060101010101" pitchFamily="49" charset="-122"/>
              <a:sym typeface="+mn-ea"/>
            </a:endParaRPr>
          </a:p>
        </p:txBody>
      </p:sp>
      <p:sp>
        <p:nvSpPr>
          <p:cNvPr id="3" name="object 11"/>
          <p:cNvSpPr txBox="1"/>
          <p:nvPr/>
        </p:nvSpPr>
        <p:spPr>
          <a:xfrm>
            <a:off x="1011113" y="1274823"/>
            <a:ext cx="13314488" cy="7858350"/>
          </a:xfrm>
          <a:prstGeom prst="rect">
            <a:avLst/>
          </a:prstGeom>
        </p:spPr>
        <p:txBody>
          <a:bodyPr vert="horz" wrap="square" lIns="0" tIns="26841" rIns="0" bIns="0" rtlCol="0">
            <a:spAutoFit/>
          </a:bodyPr>
          <a:lstStyle/>
          <a:p>
            <a:pPr marL="26670">
              <a:lnSpc>
                <a:spcPct val="110000"/>
              </a:lnSpc>
              <a:spcAft>
                <a:spcPts val="800"/>
              </a:spcAft>
            </a:pPr>
            <a:r>
              <a:rPr lang="zh-CN" altLang="en-US" sz="2400" b="1" dirty="0">
                <a:solidFill>
                  <a:srgbClr val="AD887A"/>
                </a:solidFill>
                <a:latin typeface="Times New Roman" panose="02020603050405020304" pitchFamily="18" charset="0"/>
                <a:ea typeface="楷体" panose="02010609060101010101" pitchFamily="49" charset="-122"/>
                <a:cs typeface="Times New Roman" panose="02020603050405020304" pitchFamily="18" charset="0"/>
              </a:rPr>
              <a:t>主要执业范围与执业经验</a:t>
            </a:r>
          </a:p>
          <a:p>
            <a:pPr marL="26670">
              <a:lnSpc>
                <a:spcPct val="110000"/>
              </a:lnSpc>
              <a:spcAft>
                <a:spcPts val="800"/>
              </a:spcAft>
            </a:pP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翟琳娜律师为环球律师事务所常驻北京的合伙人，其执业领域主要包括知识产权争议解决、企业知识产权管理与风险防范，涵盖专利法及反不正当竞争法领域，尤其在专利复审无效及授权确权行政诉讼，以及与知识产权相关的反不正当竞争法律服务方面具有丰富的经验。</a:t>
            </a:r>
          </a:p>
          <a:p>
            <a:pPr marL="26670">
              <a:lnSpc>
                <a:spcPct val="110000"/>
              </a:lnSpc>
              <a:spcAft>
                <a:spcPts val="800"/>
              </a:spcAft>
            </a:pP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翟律师为通讯、医疗器械、互联网、新能源、新材料等多个领域的国际、国内客户提供知识产权法律服务，服务类型覆盖了专利无效宣告及行政诉讼、专利侵权诉讼及反不正当竞争诉讼，以及企业知识产权管理咨询服务等。</a:t>
            </a:r>
            <a:endPar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endParaRPr>
          </a:p>
          <a:p>
            <a:pPr marL="26670">
              <a:lnSpc>
                <a:spcPct val="110000"/>
              </a:lnSpc>
              <a:spcAft>
                <a:spcPts val="800"/>
              </a:spcAft>
            </a:pP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在加入环球之前，翟律师在国家知识产权局有着超过</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15</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年的工作经验，先后在光电技术发明审查部、专利复审与无效审理部等部门从事相关领域的发明专利实质审查、复审和无效审查工作，拥有作为专利无效组长近十年的审查经验。审查的技术领域主要包括电测量、语音、医疗器械、导航、控制、光学、智能制造等。</a:t>
            </a:r>
            <a:endPar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endParaRPr>
          </a:p>
          <a:p>
            <a:pPr marL="26670">
              <a:lnSpc>
                <a:spcPct val="110000"/>
              </a:lnSpc>
              <a:spcAft>
                <a:spcPts val="800"/>
              </a:spcAft>
            </a:pPr>
            <a:r>
              <a:rPr lang="zh-CN" altLang="en-US" sz="2400" b="1" dirty="0">
                <a:solidFill>
                  <a:srgbClr val="AD887A"/>
                </a:solidFill>
                <a:latin typeface="Times New Roman" panose="02020603050405020304" pitchFamily="18" charset="0"/>
                <a:ea typeface="楷体" panose="02010609060101010101" pitchFamily="49" charset="-122"/>
                <a:cs typeface="Times New Roman" panose="02020603050405020304" pitchFamily="18" charset="0"/>
              </a:rPr>
              <a:t>代表性案例、荣誉</a:t>
            </a:r>
          </a:p>
          <a:p>
            <a:pPr marL="26670">
              <a:lnSpc>
                <a:spcPct val="110000"/>
              </a:lnSpc>
              <a:spcAft>
                <a:spcPts val="800"/>
              </a:spcAft>
            </a:pP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代表北京天翔业绍医疗器械有限公司发明专利无效及行政案件；参与</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OPPO</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公司涉及标准必要专利许可费相关诉讼；代表深圳市骏鼎达新材料股份有限公司专利无效系列案件；深圳市江波龙电子股份有限公司完成存储器领域相关</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SEP</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的许可谈判；代表美国半导体行业某头部企业前高管商业秘密侵权案件。</a:t>
            </a:r>
            <a:endPar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endParaRPr>
          </a:p>
          <a:p>
            <a:pPr marL="26670">
              <a:lnSpc>
                <a:spcPct val="110000"/>
              </a:lnSpc>
              <a:spcAft>
                <a:spcPts val="800"/>
              </a:spcAft>
            </a:pP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在国家知识产权局工作期间，先后审理无效案件</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300</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余件、复审案件</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500</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余件，参与行政诉讼案件百余件。代表性案例包括但不限于：苹果与高通语音领域系列无效案件；深圳光峰科技股份有限公司系列无效案件；先健科技（深圳）有限公司左心耳封堵器无效案件（涉及专利入选第</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22</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届中国专利金奖名录）；格力与奥克斯空调专利大战中标的额为一亿元专利无效案件，</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OPPO</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与美国</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NPE</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公司语音领域无效系列案件审理。</a:t>
            </a:r>
            <a:endPar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endParaRPr>
          </a:p>
          <a:p>
            <a:pPr marL="26670">
              <a:lnSpc>
                <a:spcPct val="110000"/>
              </a:lnSpc>
              <a:spcAft>
                <a:spcPts val="800"/>
              </a:spcAft>
            </a:pP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撰写的</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篇无效决定被评为复审与无效审理部</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2019</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年典型案件，</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篇决定被评为</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2016</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2019</a:t>
            </a:r>
            <a:r>
              <a:rPr lang="zh-CN" altLang="en-US"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rPr>
              <a:t>年优秀案件。</a:t>
            </a:r>
            <a:endParaRPr lang="en-US" altLang="zh-CN" sz="2200" dirty="0">
              <a:solidFill>
                <a:srgbClr val="58595B"/>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4" name="组合 3"/>
          <p:cNvGrpSpPr/>
          <p:nvPr/>
        </p:nvGrpSpPr>
        <p:grpSpPr>
          <a:xfrm>
            <a:off x="14401802" y="4686294"/>
            <a:ext cx="3585365" cy="4301072"/>
            <a:chOff x="6960379" y="3101729"/>
            <a:chExt cx="2171866" cy="2030556"/>
          </a:xfrm>
        </p:grpSpPr>
        <p:grpSp>
          <p:nvGrpSpPr>
            <p:cNvPr id="5" name="组合 4"/>
            <p:cNvGrpSpPr/>
            <p:nvPr/>
          </p:nvGrpSpPr>
          <p:grpSpPr>
            <a:xfrm>
              <a:off x="6962781" y="3101729"/>
              <a:ext cx="2169464" cy="508678"/>
              <a:chOff x="6962781" y="2207682"/>
              <a:chExt cx="2169464" cy="508678"/>
            </a:xfrm>
          </p:grpSpPr>
          <p:sp>
            <p:nvSpPr>
              <p:cNvPr id="14" name="object 23"/>
              <p:cNvSpPr txBox="1"/>
              <p:nvPr/>
            </p:nvSpPr>
            <p:spPr>
              <a:xfrm>
                <a:off x="6972300" y="2207682"/>
                <a:ext cx="1195366" cy="158098"/>
              </a:xfrm>
              <a:prstGeom prst="rect">
                <a:avLst/>
              </a:prstGeom>
            </p:spPr>
            <p:txBody>
              <a:bodyPr vert="horz" wrap="square" lIns="0" tIns="26841" rIns="0" bIns="0" rtlCol="0">
                <a:spAutoFit/>
              </a:bodyPr>
              <a:lstStyle/>
              <a:p>
                <a:pPr marL="26670">
                  <a:spcBef>
                    <a:spcPts val="210"/>
                  </a:spcBef>
                </a:pPr>
                <a:r>
                  <a:rPr sz="2000" b="1" dirty="0">
                    <a:solidFill>
                      <a:srgbClr val="AD887A"/>
                    </a:solidFill>
                    <a:latin typeface="楷体" panose="02010609060101010101" pitchFamily="49" charset="-122"/>
                    <a:ea typeface="楷体" panose="02010609060101010101" pitchFamily="49" charset="-122"/>
                    <a:cs typeface="微软雅黑" panose="020B0503020204020204" pitchFamily="34" charset="-122"/>
                  </a:rPr>
                  <a:t>执业资格:</a:t>
                </a:r>
                <a:endParaRPr sz="2000" dirty="0">
                  <a:latin typeface="楷体" panose="02010609060101010101" pitchFamily="49" charset="-122"/>
                  <a:ea typeface="楷体" panose="02010609060101010101" pitchFamily="49" charset="-122"/>
                  <a:cs typeface="微软雅黑" panose="020B0503020204020204" pitchFamily="34" charset="-122"/>
                </a:endParaRPr>
              </a:p>
            </p:txBody>
          </p:sp>
          <p:sp>
            <p:nvSpPr>
              <p:cNvPr id="15" name="object 24"/>
              <p:cNvSpPr txBox="1"/>
              <p:nvPr/>
            </p:nvSpPr>
            <p:spPr>
              <a:xfrm>
                <a:off x="6962781" y="2400851"/>
                <a:ext cx="2169464" cy="315509"/>
              </a:xfrm>
              <a:prstGeom prst="rect">
                <a:avLst/>
              </a:prstGeom>
            </p:spPr>
            <p:txBody>
              <a:bodyPr vert="horz" wrap="square" lIns="0" tIns="26841" rIns="0" bIns="0" rtlCol="0">
                <a:spAutoFit/>
              </a:bodyPr>
              <a:lstStyle/>
              <a:p>
                <a:pPr marL="26670">
                  <a:spcBef>
                    <a:spcPts val="210"/>
                  </a:spcBef>
                </a:pPr>
                <a:r>
                  <a:rPr lang="zh-CN" altLang="en-US" sz="2000" dirty="0">
                    <a:solidFill>
                      <a:srgbClr val="58595B"/>
                    </a:solidFill>
                    <a:latin typeface="楷体" panose="02010609060101010101" pitchFamily="49" charset="-122"/>
                    <a:ea typeface="楷体" panose="02010609060101010101" pitchFamily="49" charset="-122"/>
                    <a:cs typeface="微软雅黑" panose="020B0503020204020204" pitchFamily="34" charset="-122"/>
                  </a:rPr>
                  <a:t>中国执业律师</a:t>
                </a:r>
              </a:p>
              <a:p>
                <a:pPr marL="26670">
                  <a:spcBef>
                    <a:spcPts val="210"/>
                  </a:spcBef>
                </a:pPr>
                <a:r>
                  <a:rPr lang="zh-CN" altLang="en-US" sz="2000" dirty="0">
                    <a:solidFill>
                      <a:srgbClr val="58595B"/>
                    </a:solidFill>
                    <a:latin typeface="楷体" panose="02010609060101010101" pitchFamily="49" charset="-122"/>
                    <a:ea typeface="楷体" panose="02010609060101010101" pitchFamily="49" charset="-122"/>
                    <a:cs typeface="微软雅黑" panose="020B0503020204020204" pitchFamily="34" charset="-122"/>
                  </a:rPr>
                  <a:t>中国专利代理师</a:t>
                </a:r>
                <a:endParaRPr lang="en-US" altLang="zh-CN" sz="2000" dirty="0">
                  <a:solidFill>
                    <a:srgbClr val="58595B"/>
                  </a:solidFill>
                  <a:latin typeface="楷体" panose="02010609060101010101" pitchFamily="49" charset="-122"/>
                  <a:ea typeface="楷体" panose="02010609060101010101" pitchFamily="49" charset="-122"/>
                  <a:cs typeface="微软雅黑" panose="020B0503020204020204" pitchFamily="34" charset="-122"/>
                </a:endParaRPr>
              </a:p>
            </p:txBody>
          </p:sp>
        </p:grpSp>
        <p:grpSp>
          <p:nvGrpSpPr>
            <p:cNvPr id="6" name="组合 5"/>
            <p:cNvGrpSpPr/>
            <p:nvPr/>
          </p:nvGrpSpPr>
          <p:grpSpPr>
            <a:xfrm>
              <a:off x="6960379" y="3873974"/>
              <a:ext cx="2030987" cy="962875"/>
              <a:chOff x="6960380" y="3507314"/>
              <a:chExt cx="2030987" cy="962875"/>
            </a:xfrm>
          </p:grpSpPr>
          <p:sp>
            <p:nvSpPr>
              <p:cNvPr id="12" name="object 25"/>
              <p:cNvSpPr txBox="1"/>
              <p:nvPr/>
            </p:nvSpPr>
            <p:spPr>
              <a:xfrm>
                <a:off x="6960380" y="3507314"/>
                <a:ext cx="1130491" cy="158098"/>
              </a:xfrm>
              <a:prstGeom prst="rect">
                <a:avLst/>
              </a:prstGeom>
            </p:spPr>
            <p:txBody>
              <a:bodyPr vert="horz" wrap="square" lIns="0" tIns="26841" rIns="0" bIns="0" rtlCol="0">
                <a:spAutoFit/>
              </a:bodyPr>
              <a:lstStyle/>
              <a:p>
                <a:pPr marL="26670">
                  <a:spcBef>
                    <a:spcPts val="210"/>
                  </a:spcBef>
                </a:pPr>
                <a:r>
                  <a:rPr sz="2000" b="1" dirty="0">
                    <a:solidFill>
                      <a:srgbClr val="AD887A"/>
                    </a:solidFill>
                    <a:latin typeface="楷体" panose="02010609060101010101" pitchFamily="49" charset="-122"/>
                    <a:ea typeface="楷体" panose="02010609060101010101" pitchFamily="49" charset="-122"/>
                    <a:cs typeface="微软雅黑" panose="020B0503020204020204" pitchFamily="34" charset="-122"/>
                  </a:rPr>
                  <a:t>教育背景:</a:t>
                </a:r>
                <a:endParaRPr sz="2000" dirty="0">
                  <a:latin typeface="楷体" panose="02010609060101010101" pitchFamily="49" charset="-122"/>
                  <a:ea typeface="楷体" panose="02010609060101010101" pitchFamily="49" charset="-122"/>
                  <a:cs typeface="微软雅黑" panose="020B0503020204020204" pitchFamily="34" charset="-122"/>
                </a:endParaRPr>
              </a:p>
            </p:txBody>
          </p:sp>
          <p:sp>
            <p:nvSpPr>
              <p:cNvPr id="13" name="object 26"/>
              <p:cNvSpPr txBox="1"/>
              <p:nvPr/>
            </p:nvSpPr>
            <p:spPr>
              <a:xfrm>
                <a:off x="6964485" y="3706663"/>
                <a:ext cx="2026882" cy="763526"/>
              </a:xfrm>
              <a:prstGeom prst="rect">
                <a:avLst/>
              </a:prstGeom>
            </p:spPr>
            <p:txBody>
              <a:bodyPr vert="horz" wrap="square" lIns="0" tIns="26841" rIns="0" bIns="0" rtlCol="0">
                <a:spAutoFit/>
              </a:bodyPr>
              <a:lstStyle/>
              <a:p>
                <a:pPr marL="26670">
                  <a:spcBef>
                    <a:spcPts val="210"/>
                  </a:spcBef>
                </a:pPr>
                <a:r>
                  <a:rPr lang="zh-CN" altLang="en-US" sz="2000" dirty="0">
                    <a:solidFill>
                      <a:srgbClr val="58595B"/>
                    </a:solidFill>
                    <a:latin typeface="楷体" panose="02010609060101010101" pitchFamily="49" charset="-122"/>
                    <a:ea typeface="楷体" panose="02010609060101010101" pitchFamily="49" charset="-122"/>
                  </a:rPr>
                  <a:t>河北工业大学，测试计量技术与仪器 工学硕士</a:t>
                </a:r>
                <a:endParaRPr lang="en-US" altLang="zh-CN" sz="2000" dirty="0">
                  <a:solidFill>
                    <a:srgbClr val="58595B"/>
                  </a:solidFill>
                  <a:latin typeface="楷体" panose="02010609060101010101" pitchFamily="49" charset="-122"/>
                  <a:ea typeface="楷体" panose="02010609060101010101" pitchFamily="49" charset="-122"/>
                </a:endParaRPr>
              </a:p>
              <a:p>
                <a:pPr marL="26670">
                  <a:spcBef>
                    <a:spcPts val="210"/>
                  </a:spcBef>
                </a:pPr>
                <a:r>
                  <a:rPr lang="zh-CN" altLang="en-US" sz="2000" dirty="0">
                    <a:solidFill>
                      <a:srgbClr val="58595B"/>
                    </a:solidFill>
                    <a:latin typeface="楷体" panose="02010609060101010101" pitchFamily="49" charset="-122"/>
                    <a:ea typeface="楷体" panose="02010609060101010101" pitchFamily="49" charset="-122"/>
                  </a:rPr>
                  <a:t>河北工业大学，测控计量技术与仪器 工学学士</a:t>
                </a:r>
                <a:endParaRPr lang="en-US" altLang="zh-CN" sz="2000" dirty="0">
                  <a:solidFill>
                    <a:srgbClr val="58595B"/>
                  </a:solidFill>
                  <a:latin typeface="楷体" panose="02010609060101010101" pitchFamily="49" charset="-122"/>
                  <a:ea typeface="楷体" panose="02010609060101010101" pitchFamily="49" charset="-122"/>
                </a:endParaRPr>
              </a:p>
              <a:p>
                <a:pPr marL="26670">
                  <a:spcBef>
                    <a:spcPts val="210"/>
                  </a:spcBef>
                </a:pPr>
                <a:endParaRPr lang="zh-CN" altLang="en-US" sz="2000" dirty="0">
                  <a:solidFill>
                    <a:srgbClr val="58595B"/>
                  </a:solidFill>
                  <a:latin typeface="楷体" panose="02010609060101010101" pitchFamily="49" charset="-122"/>
                  <a:ea typeface="楷体" panose="02010609060101010101" pitchFamily="49" charset="-122"/>
                  <a:cs typeface="微软雅黑" panose="020B0503020204020204" pitchFamily="34" charset="-122"/>
                </a:endParaRPr>
              </a:p>
            </p:txBody>
          </p:sp>
        </p:grpSp>
        <p:grpSp>
          <p:nvGrpSpPr>
            <p:cNvPr id="9" name="组合 8"/>
            <p:cNvGrpSpPr/>
            <p:nvPr/>
          </p:nvGrpSpPr>
          <p:grpSpPr>
            <a:xfrm>
              <a:off x="6960379" y="4751542"/>
              <a:ext cx="1894031" cy="380743"/>
              <a:chOff x="6960380" y="4670387"/>
              <a:chExt cx="1894031" cy="380743"/>
            </a:xfrm>
          </p:grpSpPr>
          <p:sp>
            <p:nvSpPr>
              <p:cNvPr id="10" name="object 29"/>
              <p:cNvSpPr txBox="1"/>
              <p:nvPr/>
            </p:nvSpPr>
            <p:spPr>
              <a:xfrm>
                <a:off x="6960380" y="4670387"/>
                <a:ext cx="739566" cy="158098"/>
              </a:xfrm>
              <a:prstGeom prst="rect">
                <a:avLst/>
              </a:prstGeom>
            </p:spPr>
            <p:txBody>
              <a:bodyPr vert="horz" wrap="square" lIns="0" tIns="26841" rIns="0" bIns="0" rtlCol="0">
                <a:spAutoFit/>
              </a:bodyPr>
              <a:lstStyle/>
              <a:p>
                <a:pPr marL="26670">
                  <a:spcBef>
                    <a:spcPts val="210"/>
                  </a:spcBef>
                </a:pPr>
                <a:r>
                  <a:rPr sz="2000" b="1" dirty="0" err="1">
                    <a:solidFill>
                      <a:srgbClr val="AD887A"/>
                    </a:solidFill>
                    <a:latin typeface="楷体" panose="02010609060101010101" pitchFamily="49" charset="-122"/>
                    <a:ea typeface="楷体" panose="02010609060101010101" pitchFamily="49" charset="-122"/>
                    <a:cs typeface="微软雅黑" panose="020B0503020204020204" pitchFamily="34" charset="-122"/>
                  </a:rPr>
                  <a:t>电邮</a:t>
                </a:r>
                <a:r>
                  <a:rPr sz="2000" b="1" dirty="0">
                    <a:solidFill>
                      <a:srgbClr val="AD887A"/>
                    </a:solidFill>
                    <a:latin typeface="楷体" panose="02010609060101010101" pitchFamily="49" charset="-122"/>
                    <a:ea typeface="楷体" panose="02010609060101010101" pitchFamily="49" charset="-122"/>
                    <a:cs typeface="微软雅黑" panose="020B0503020204020204" pitchFamily="34" charset="-122"/>
                  </a:rPr>
                  <a:t>：</a:t>
                </a:r>
                <a:endParaRPr sz="2000" dirty="0">
                  <a:latin typeface="楷体" panose="02010609060101010101" pitchFamily="49" charset="-122"/>
                  <a:ea typeface="楷体" panose="02010609060101010101" pitchFamily="49" charset="-122"/>
                  <a:cs typeface="微软雅黑" panose="020B0503020204020204" pitchFamily="34" charset="-122"/>
                </a:endParaRPr>
              </a:p>
            </p:txBody>
          </p:sp>
          <p:sp>
            <p:nvSpPr>
              <p:cNvPr id="11" name="object 30"/>
              <p:cNvSpPr txBox="1"/>
              <p:nvPr/>
            </p:nvSpPr>
            <p:spPr>
              <a:xfrm>
                <a:off x="6987510" y="4893032"/>
                <a:ext cx="1866901" cy="158098"/>
              </a:xfrm>
              <a:prstGeom prst="rect">
                <a:avLst/>
              </a:prstGeom>
            </p:spPr>
            <p:txBody>
              <a:bodyPr vert="horz" wrap="square" lIns="0" tIns="26841" rIns="0" bIns="0" rtlCol="0">
                <a:spAutoFit/>
              </a:bodyPr>
              <a:lstStyle/>
              <a:p>
                <a:pPr marL="26670">
                  <a:spcBef>
                    <a:spcPts val="210"/>
                  </a:spcBef>
                </a:pPr>
                <a:r>
                  <a:rPr lang="en-US" altLang="zh-CN" sz="2000" dirty="0">
                    <a:solidFill>
                      <a:srgbClr val="58595B"/>
                    </a:solidFill>
                    <a:latin typeface="Times New Roman" panose="02020603050405020304" pitchFamily="18" charset="0"/>
                    <a:cs typeface="Times New Roman" panose="02020603050405020304" pitchFamily="18" charset="0"/>
                  </a:rPr>
                  <a:t>zhailinna@glo.com.cn</a:t>
                </a:r>
                <a:endParaRPr lang="en-US" altLang="zh-CN" sz="2000" dirty="0">
                  <a:latin typeface="Times New Roman" panose="02020603050405020304" pitchFamily="18" charset="0"/>
                  <a:cs typeface="Times New Roman" panose="02020603050405020304" pitchFamily="18" charset="0"/>
                </a:endParaRPr>
              </a:p>
            </p:txBody>
          </p:sp>
        </p:grpSp>
      </p:grpSp>
      <p:sp>
        <p:nvSpPr>
          <p:cNvPr id="16" name="矩形 15"/>
          <p:cNvSpPr/>
          <p:nvPr/>
        </p:nvSpPr>
        <p:spPr>
          <a:xfrm>
            <a:off x="14325601" y="3997997"/>
            <a:ext cx="2514758" cy="400110"/>
          </a:xfrm>
          <a:prstGeom prst="rect">
            <a:avLst/>
          </a:prstGeom>
        </p:spPr>
        <p:txBody>
          <a:bodyPr wrap="square">
            <a:spAutoFit/>
          </a:bodyPr>
          <a:lstStyle/>
          <a:p>
            <a:r>
              <a:rPr lang="zh-CN" altLang="en-US" sz="2000" b="1" dirty="0">
                <a:solidFill>
                  <a:srgbClr val="13316B"/>
                </a:solidFill>
                <a:latin typeface="楷体" panose="02010609060101010101" pitchFamily="49" charset="-122"/>
                <a:ea typeface="楷体" panose="02010609060101010101" pitchFamily="49" charset="-122"/>
                <a:cs typeface="微软雅黑" panose="020B0503020204020204" pitchFamily="34" charset="-122"/>
              </a:rPr>
              <a:t>翟琳娜｜合伙人</a:t>
            </a:r>
            <a:endParaRPr lang="en-US" altLang="zh-CN" sz="2000" b="1" dirty="0">
              <a:solidFill>
                <a:srgbClr val="13316B"/>
              </a:solidFill>
              <a:latin typeface="楷体" panose="02010609060101010101" pitchFamily="49" charset="-122"/>
              <a:ea typeface="楷体" panose="02010609060101010101" pitchFamily="49" charset="-122"/>
              <a:cs typeface="微软雅黑" panose="020B0503020204020204" pitchFamily="34" charset="-122"/>
            </a:endParaRPr>
          </a:p>
        </p:txBody>
      </p:sp>
      <p:pic>
        <p:nvPicPr>
          <p:cNvPr id="2" name="图片 1" descr="年轻的人在微笑&#10;&#10;描述已自动生成"/>
          <p:cNvPicPr>
            <a:picLocks noChangeAspect="1"/>
          </p:cNvPicPr>
          <p:nvPr/>
        </p:nvPicPr>
        <p:blipFill>
          <a:blip r:embed="rId4"/>
          <a:stretch>
            <a:fillRect/>
          </a:stretch>
        </p:blipFill>
        <p:spPr>
          <a:xfrm>
            <a:off x="14446589" y="1245994"/>
            <a:ext cx="2012612" cy="262428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0925" y="3393673"/>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研发资料的合规管理：</a:t>
            </a:r>
          </a:p>
        </p:txBody>
      </p:sp>
      <p:pic>
        <p:nvPicPr>
          <p:cNvPr id="7" name="https://photo-static-api.fotomore.com/creative/vcg/400/new/VCG41N840610244.jpg?uid=386&amp;timestamp=1730874584&amp;sign=c926dc784bdd4b70f2d4e17f9345608a" descr="商务人士谈判合同。"/>
          <p:cNvPicPr>
            <a:picLocks noChangeAspect="1"/>
          </p:cNvPicPr>
          <p:nvPr/>
        </p:nvPicPr>
        <p:blipFill>
          <a:blip r:embed="rId2"/>
          <a:srcRect t="13918" b="13918"/>
          <a:stretch>
            <a:fillRect/>
          </a:stretch>
        </p:blipFill>
        <p:spPr>
          <a:xfrm>
            <a:off x="1028700" y="5231129"/>
            <a:ext cx="7902737" cy="3804285"/>
          </a:xfrm>
          <a:prstGeom prst="rect">
            <a:avLst/>
          </a:prstGeom>
        </p:spPr>
      </p:pic>
      <p:sp>
        <p:nvSpPr>
          <p:cNvPr id="8" name="矩形 7"/>
          <p:cNvSpPr/>
          <p:nvPr/>
        </p:nvSpPr>
        <p:spPr>
          <a:xfrm>
            <a:off x="6019800" y="3393673"/>
            <a:ext cx="10915650" cy="5043487"/>
          </a:xfrm>
          <a:prstGeom prst="rect">
            <a:avLst/>
          </a:prstGeom>
          <a:solidFill>
            <a:srgbClr val="8FB0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 name="文本"/>
          <p:cNvSpPr txBox="1"/>
          <p:nvPr/>
        </p:nvSpPr>
        <p:spPr>
          <a:xfrm>
            <a:off x="6705600" y="3523613"/>
            <a:ext cx="9963150" cy="4320542"/>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400" b="1" kern="0" spc="100" dirty="0">
                <a:solidFill>
                  <a:schemeClr val="bg1"/>
                </a:solidFill>
                <a:uFillTx/>
                <a:ea typeface="微软雅黑" panose="020B0503020204020204" pitchFamily="34" charset="-122"/>
                <a:cs typeface="Alibaba Sans" charset="-122"/>
              </a:rPr>
              <a:t>关键节点资料的留存：</a:t>
            </a:r>
            <a:r>
              <a:rPr lang="zh-CN" altLang="en-US" sz="2400" kern="0" spc="100" dirty="0">
                <a:solidFill>
                  <a:schemeClr val="bg1"/>
                </a:solidFill>
                <a:uFillTx/>
                <a:ea typeface="微软雅黑" panose="020B0503020204020204" pitchFamily="34" charset="-122"/>
                <a:cs typeface="Alibaba Sans" charset="-122"/>
              </a:rPr>
              <a:t>保证所有技术信息都能记录到载体上，</a:t>
            </a:r>
            <a:endParaRPr lang="en-US" altLang="zh-CN" sz="2400" kern="0" spc="100" dirty="0">
              <a:solidFill>
                <a:schemeClr val="bg1"/>
              </a:solidFill>
              <a:uFillTx/>
              <a:ea typeface="微软雅黑" panose="020B0503020204020204" pitchFamily="34" charset="-122"/>
              <a:cs typeface="Alibaba Sans" charset="-122"/>
            </a:endParaRPr>
          </a:p>
          <a:p>
            <a:pPr indent="0" defTabSz="1828800" fontAlgn="auto">
              <a:lnSpc>
                <a:spcPct val="200000"/>
              </a:lnSpc>
            </a:pPr>
            <a:r>
              <a:rPr lang="en-US" altLang="zh-CN" sz="2400" kern="0" spc="100" dirty="0">
                <a:solidFill>
                  <a:schemeClr val="bg1"/>
                </a:solidFill>
                <a:ea typeface="微软雅黑" panose="020B0503020204020204" pitchFamily="34" charset="-122"/>
                <a:cs typeface="Alibaba Sans" charset="-122"/>
              </a:rPr>
              <a:t>                               </a:t>
            </a:r>
            <a:r>
              <a:rPr lang="zh-CN" altLang="en-US" sz="2400" kern="0" spc="100" dirty="0">
                <a:solidFill>
                  <a:schemeClr val="bg1"/>
                </a:solidFill>
                <a:ea typeface="微软雅黑" panose="020B0503020204020204" pitchFamily="34" charset="-122"/>
                <a:cs typeface="Alibaba Sans" charset="-122"/>
              </a:rPr>
              <a:t>不要</a:t>
            </a:r>
            <a:r>
              <a:rPr lang="zh-CN" altLang="en-US" sz="2400" kern="0" spc="100" dirty="0">
                <a:solidFill>
                  <a:schemeClr val="bg1"/>
                </a:solidFill>
                <a:uFillTx/>
                <a:ea typeface="微软雅黑" panose="020B0503020204020204" pitchFamily="34" charset="-122"/>
                <a:cs typeface="Alibaba Sans" charset="-122"/>
              </a:rPr>
              <a:t>有遗漏（能重复再现）；</a:t>
            </a:r>
          </a:p>
          <a:p>
            <a:pPr indent="0" defTabSz="1828800" fontAlgn="auto">
              <a:lnSpc>
                <a:spcPct val="200000"/>
              </a:lnSpc>
            </a:pPr>
            <a:r>
              <a:rPr lang="zh-CN" altLang="en-US" sz="2400" b="1" kern="0" spc="100" dirty="0">
                <a:solidFill>
                  <a:schemeClr val="bg1"/>
                </a:solidFill>
                <a:uFillTx/>
                <a:ea typeface="微软雅黑" panose="020B0503020204020204" pitchFamily="34" charset="-122"/>
                <a:cs typeface="Alibaba Sans" charset="-122"/>
              </a:rPr>
              <a:t>接触人员记录：</a:t>
            </a:r>
            <a:r>
              <a:rPr lang="zh-CN" altLang="en-US" sz="2400" kern="0" spc="100" dirty="0">
                <a:solidFill>
                  <a:schemeClr val="bg1"/>
                </a:solidFill>
                <a:uFillTx/>
                <a:ea typeface="微软雅黑" panose="020B0503020204020204" pitchFamily="34" charset="-122"/>
                <a:cs typeface="Alibaba Sans" charset="-122"/>
              </a:rPr>
              <a:t>谁参与过</a:t>
            </a:r>
            <a:r>
              <a:rPr lang="zh-CN" altLang="en-US" sz="2400" kern="0" spc="100" dirty="0">
                <a:solidFill>
                  <a:schemeClr val="bg1"/>
                </a:solidFill>
                <a:ea typeface="微软雅黑" panose="020B0503020204020204" pitchFamily="34" charset="-122"/>
                <a:cs typeface="Alibaba Sans" charset="-122"/>
              </a:rPr>
              <a:t>相关</a:t>
            </a:r>
            <a:r>
              <a:rPr lang="zh-CN" altLang="en-US" sz="2400" kern="0" spc="100" dirty="0">
                <a:solidFill>
                  <a:schemeClr val="bg1"/>
                </a:solidFill>
                <a:uFillTx/>
                <a:ea typeface="微软雅黑" panose="020B0503020204020204" pitchFamily="34" charset="-122"/>
                <a:cs typeface="Alibaba Sans" charset="-122"/>
              </a:rPr>
              <a:t>技术资料的记录，</a:t>
            </a:r>
            <a:endParaRPr lang="en-US" altLang="zh-CN" sz="2400" kern="0" spc="100" dirty="0">
              <a:solidFill>
                <a:schemeClr val="bg1"/>
              </a:solidFill>
              <a:uFillTx/>
              <a:ea typeface="微软雅黑" panose="020B0503020204020204" pitchFamily="34" charset="-122"/>
              <a:cs typeface="Alibaba Sans" charset="-122"/>
            </a:endParaRPr>
          </a:p>
          <a:p>
            <a:pPr indent="0" defTabSz="1828800" fontAlgn="auto">
              <a:lnSpc>
                <a:spcPct val="200000"/>
              </a:lnSpc>
            </a:pPr>
            <a:r>
              <a:rPr lang="en-US" altLang="zh-CN" sz="2400" kern="0" spc="100" dirty="0">
                <a:solidFill>
                  <a:schemeClr val="bg1"/>
                </a:solidFill>
                <a:ea typeface="微软雅黑" panose="020B0503020204020204" pitchFamily="34" charset="-122"/>
                <a:cs typeface="Alibaba Sans" charset="-122"/>
              </a:rPr>
              <a:t>                      </a:t>
            </a:r>
            <a:r>
              <a:rPr lang="zh-CN" altLang="en-US" sz="2400" kern="0" spc="100" dirty="0">
                <a:solidFill>
                  <a:schemeClr val="bg1"/>
                </a:solidFill>
                <a:uFillTx/>
                <a:ea typeface="微软雅黑" panose="020B0503020204020204" pitchFamily="34" charset="-122"/>
                <a:cs typeface="Alibaba Sans" charset="-122"/>
              </a:rPr>
              <a:t>签署好保密协议；</a:t>
            </a:r>
          </a:p>
          <a:p>
            <a:pPr indent="0" defTabSz="1828800" fontAlgn="auto">
              <a:lnSpc>
                <a:spcPct val="200000"/>
              </a:lnSpc>
            </a:pPr>
            <a:r>
              <a:rPr lang="zh-CN" altLang="en-US" sz="2400" b="1" kern="0" spc="100" dirty="0">
                <a:solidFill>
                  <a:schemeClr val="bg1"/>
                </a:solidFill>
                <a:uFillTx/>
                <a:ea typeface="微软雅黑" panose="020B0503020204020204" pitchFamily="34" charset="-122"/>
                <a:cs typeface="Alibaba Sans" charset="-122"/>
              </a:rPr>
              <a:t>资料传输的管控：</a:t>
            </a:r>
            <a:r>
              <a:rPr lang="zh-CN" altLang="en-US" sz="2400" kern="0" spc="100" dirty="0">
                <a:solidFill>
                  <a:schemeClr val="bg1"/>
                </a:solidFill>
                <a:uFillTx/>
                <a:ea typeface="微软雅黑" panose="020B0503020204020204" pitchFamily="34" charset="-122"/>
                <a:cs typeface="Alibaba Sans" charset="-122"/>
              </a:rPr>
              <a:t>加密、外发审批、传输通道的监控（留痕）等；</a:t>
            </a:r>
          </a:p>
          <a:p>
            <a:pPr indent="0" defTabSz="1828800" fontAlgn="auto">
              <a:lnSpc>
                <a:spcPct val="200000"/>
              </a:lnSpc>
            </a:pPr>
            <a:r>
              <a:rPr lang="zh-CN" altLang="en-US" sz="2400" b="1" kern="0" spc="100" dirty="0">
                <a:solidFill>
                  <a:schemeClr val="bg1"/>
                </a:solidFill>
                <a:uFillTx/>
                <a:ea typeface="微软雅黑" panose="020B0503020204020204" pitchFamily="34" charset="-122"/>
                <a:cs typeface="Alibaba Sans" charset="-122"/>
              </a:rPr>
              <a:t>网络存证：</a:t>
            </a:r>
            <a:r>
              <a:rPr lang="zh-CN" altLang="en-US" sz="2400" kern="0" spc="100" dirty="0">
                <a:solidFill>
                  <a:schemeClr val="bg1"/>
                </a:solidFill>
                <a:uFillTx/>
                <a:ea typeface="微软雅黑" panose="020B0503020204020204" pitchFamily="34" charset="-122"/>
                <a:cs typeface="Alibaba Sans" charset="-122"/>
              </a:rPr>
              <a:t>有效降低纠纷中的举证成本。</a:t>
            </a:r>
          </a:p>
        </p:txBody>
      </p:sp>
      <p:pic>
        <p:nvPicPr>
          <p:cNvPr id="4" name="图片 3" descr="e06857808b92c624f18e5c2533115c3"/>
          <p:cNvPicPr>
            <a:picLocks noChangeAspect="1"/>
          </p:cNvPicPr>
          <p:nvPr/>
        </p:nvPicPr>
        <p:blipFill>
          <a:blip r:embed="rId3"/>
          <a:stretch>
            <a:fillRect/>
          </a:stretch>
        </p:blipFill>
        <p:spPr>
          <a:xfrm>
            <a:off x="685800" y="342900"/>
            <a:ext cx="2305050" cy="514350"/>
          </a:xfrm>
          <a:prstGeom prst="rect">
            <a:avLst/>
          </a:prstGeom>
        </p:spPr>
      </p:pic>
      <p:sp>
        <p:nvSpPr>
          <p:cNvPr id="9" name="文本占位符 1">
            <a:extLst>
              <a:ext uri="{FF2B5EF4-FFF2-40B4-BE49-F238E27FC236}">
                <a16:creationId xmlns:a16="http://schemas.microsoft.com/office/drawing/2014/main" id="{354DBAC0-FCF7-EB17-6543-60D35DA76DCC}"/>
              </a:ext>
            </a:extLst>
          </p:cNvPr>
          <p:cNvSpPr>
            <a:spLocks noGrp="1"/>
          </p:cNvSpPr>
          <p:nvPr>
            <p:ph type="body" idx="13"/>
          </p:nvPr>
        </p:nvSpPr>
        <p:spPr>
          <a:xfrm>
            <a:off x="1028698" y="571500"/>
            <a:ext cx="12763501"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技术提供方的注意事项</a:t>
            </a:r>
          </a:p>
        </p:txBody>
      </p:sp>
      <p:grpSp>
        <p:nvGrpSpPr>
          <p:cNvPr id="10" name="组合 9">
            <a:extLst>
              <a:ext uri="{FF2B5EF4-FFF2-40B4-BE49-F238E27FC236}">
                <a16:creationId xmlns:a16="http://schemas.microsoft.com/office/drawing/2014/main" id="{22E059FF-2671-955A-834C-115EF84144E8}"/>
              </a:ext>
            </a:extLst>
          </p:cNvPr>
          <p:cNvGrpSpPr/>
          <p:nvPr/>
        </p:nvGrpSpPr>
        <p:grpSpPr>
          <a:xfrm>
            <a:off x="1050925" y="2214245"/>
            <a:ext cx="7254875" cy="871855"/>
            <a:chOff x="13680" y="3900"/>
            <a:chExt cx="12887" cy="1606"/>
          </a:xfrm>
        </p:grpSpPr>
        <p:sp>
          <p:nvSpPr>
            <p:cNvPr id="11" name="矩形 10">
              <a:extLst>
                <a:ext uri="{FF2B5EF4-FFF2-40B4-BE49-F238E27FC236}">
                  <a16:creationId xmlns:a16="http://schemas.microsoft.com/office/drawing/2014/main" id="{82D4BC3B-9D9B-BAFF-7C44-B6CE5C6F1EFE}"/>
                </a:ext>
              </a:extLst>
            </p:cNvPr>
            <p:cNvSpPr/>
            <p:nvPr/>
          </p:nvSpPr>
          <p:spPr>
            <a:xfrm>
              <a:off x="13680" y="3900"/>
              <a:ext cx="12887"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A0D7EC4-9DC5-F12B-8694-7E47A701BF7F}"/>
                </a:ext>
              </a:extLst>
            </p:cNvPr>
            <p:cNvSpPr txBox="1"/>
            <p:nvPr/>
          </p:nvSpPr>
          <p:spPr>
            <a:xfrm>
              <a:off x="16271" y="4221"/>
              <a:ext cx="7705" cy="921"/>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商业秘密保护策略</a:t>
              </a:r>
              <a:r>
                <a:rPr lang="en-US" altLang="zh-CN" sz="3200" b="1" dirty="0">
                  <a:solidFill>
                    <a:schemeClr val="bg1"/>
                  </a:solidFill>
                  <a:latin typeface="微软雅黑" panose="020B0503020204020204" pitchFamily="34" charset="-122"/>
                  <a:ea typeface="微软雅黑" panose="020B0503020204020204" pitchFamily="34" charset="-122"/>
                </a:rPr>
                <a:t>-1</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44168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48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技术提供方的注意事项</a:t>
            </a:r>
            <a:endParaRPr lang="zh-CN" altLang="en-US" sz="4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990600" y="3467100"/>
            <a:ext cx="6096000" cy="645160"/>
          </a:xfrm>
          <a:prstGeom prst="rect">
            <a:avLst/>
          </a:prstGeom>
          <a:noFill/>
        </p:spPr>
        <p:txBody>
          <a:bodyPr wrap="square" rtlCol="0">
            <a:spAutoFit/>
          </a:bodyPr>
          <a:lstStyle/>
          <a:p>
            <a:r>
              <a:rPr lang="zh-CN" altLang="en-US" sz="3600" b="1">
                <a:solidFill>
                  <a:schemeClr val="tx1">
                    <a:lumMod val="75000"/>
                    <a:lumOff val="25000"/>
                  </a:schemeClr>
                </a:solidFill>
                <a:latin typeface="微软雅黑" panose="020B0503020204020204" pitchFamily="34" charset="-122"/>
                <a:ea typeface="微软雅黑" panose="020B0503020204020204" pitchFamily="34" charset="-122"/>
              </a:rPr>
              <a:t>信息安全措施：</a:t>
            </a:r>
          </a:p>
        </p:txBody>
      </p:sp>
      <p:sp>
        <p:nvSpPr>
          <p:cNvPr id="19" name="文本"/>
          <p:cNvSpPr txBox="1"/>
          <p:nvPr/>
        </p:nvSpPr>
        <p:spPr>
          <a:xfrm>
            <a:off x="1066801" y="3964623"/>
            <a:ext cx="11734800" cy="3317127"/>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防泄漏措施：</a:t>
            </a:r>
            <a:r>
              <a:rPr lang="zh-CN" altLang="en-US" sz="2800" kern="0" spc="100" dirty="0">
                <a:solidFill>
                  <a:srgbClr val="083A81"/>
                </a:solidFill>
                <a:uFillTx/>
                <a:ea typeface="微软雅黑" panose="020B0503020204020204" pitchFamily="34" charset="-122"/>
                <a:cs typeface="Alibaba Sans" charset="-122"/>
              </a:rPr>
              <a:t>防火墙、杀毒软件、传输通道管控；</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加密措施：</a:t>
            </a:r>
            <a:r>
              <a:rPr lang="zh-CN" altLang="en-US" sz="2800" kern="0" spc="100" dirty="0">
                <a:solidFill>
                  <a:srgbClr val="083A81"/>
                </a:solidFill>
                <a:uFillTx/>
                <a:ea typeface="微软雅黑" panose="020B0503020204020204" pitchFamily="34" charset="-122"/>
                <a:cs typeface="Alibaba Sans" charset="-122"/>
              </a:rPr>
              <a:t>通过底层加密技术，防止非受控外传；</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行为管理措施：</a:t>
            </a:r>
            <a:r>
              <a:rPr lang="zh-CN" altLang="en-US" sz="2800" kern="0" spc="100" dirty="0">
                <a:solidFill>
                  <a:srgbClr val="083A81"/>
                </a:solidFill>
                <a:uFillTx/>
                <a:ea typeface="微软雅黑" panose="020B0503020204020204" pitchFamily="34" charset="-122"/>
                <a:cs typeface="Alibaba Sans" charset="-122"/>
              </a:rPr>
              <a:t>禁止通过私人通讯处理工作资料，限制软件安装权限等；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留痕措施</a:t>
            </a:r>
            <a:r>
              <a:rPr lang="zh-CN" altLang="en-US" sz="2800" kern="0" spc="100" dirty="0">
                <a:solidFill>
                  <a:srgbClr val="083A81"/>
                </a:solidFill>
                <a:uFillTx/>
                <a:ea typeface="微软雅黑" panose="020B0503020204020204" pitchFamily="34" charset="-122"/>
                <a:cs typeface="Alibaba Sans" charset="-122"/>
              </a:rPr>
              <a:t>：必要的日志留存措施。</a:t>
            </a:r>
          </a:p>
        </p:txBody>
      </p:sp>
      <p:sp>
        <p:nvSpPr>
          <p:cNvPr id="4" name="矩形 3"/>
          <p:cNvSpPr/>
          <p:nvPr/>
        </p:nvSpPr>
        <p:spPr>
          <a:xfrm>
            <a:off x="990600" y="7810720"/>
            <a:ext cx="13487400" cy="228600"/>
          </a:xfrm>
          <a:prstGeom prst="rect">
            <a:avLst/>
          </a:prstGeom>
          <a:gradFill>
            <a:gsLst>
              <a:gs pos="100000">
                <a:schemeClr val="accent1"/>
              </a:gs>
              <a:gs pos="0">
                <a:schemeClr val="accent1">
                  <a:lumMod val="70000"/>
                  <a:lumOff val="30000"/>
                </a:schemeClr>
              </a:gs>
            </a:gsLst>
            <a:lin ang="13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descr="一排法律书籍前的木槌"/>
          <p:cNvSpPr/>
          <p:nvPr/>
        </p:nvSpPr>
        <p:spPr>
          <a:xfrm>
            <a:off x="13182600" y="2460923"/>
            <a:ext cx="4397375" cy="6069330"/>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e06857808b92c624f18e5c2533115c3"/>
          <p:cNvPicPr>
            <a:picLocks noChangeAspect="1"/>
          </p:cNvPicPr>
          <p:nvPr/>
        </p:nvPicPr>
        <p:blipFill>
          <a:blip r:embed="rId3"/>
          <a:stretch>
            <a:fillRect/>
          </a:stretch>
        </p:blipFill>
        <p:spPr>
          <a:xfrm>
            <a:off x="685800" y="342900"/>
            <a:ext cx="2305050" cy="514350"/>
          </a:xfrm>
          <a:prstGeom prst="rect">
            <a:avLst/>
          </a:prstGeom>
        </p:spPr>
      </p:pic>
      <p:grpSp>
        <p:nvGrpSpPr>
          <p:cNvPr id="12" name="组合 11"/>
          <p:cNvGrpSpPr/>
          <p:nvPr/>
        </p:nvGrpSpPr>
        <p:grpSpPr>
          <a:xfrm>
            <a:off x="1050925" y="2214245"/>
            <a:ext cx="7178675" cy="1024255"/>
            <a:chOff x="13680" y="3900"/>
            <a:chExt cx="12887" cy="1606"/>
          </a:xfrm>
        </p:grpSpPr>
        <p:sp>
          <p:nvSpPr>
            <p:cNvPr id="10" name="矩形 9"/>
            <p:cNvSpPr/>
            <p:nvPr/>
          </p:nvSpPr>
          <p:spPr>
            <a:xfrm>
              <a:off x="13680" y="3900"/>
              <a:ext cx="12887"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6034" y="4277"/>
              <a:ext cx="7465" cy="919"/>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商业秘密保护策略</a:t>
              </a:r>
              <a:r>
                <a:rPr lang="en-US" altLang="zh-CN" sz="3200" b="1" dirty="0">
                  <a:solidFill>
                    <a:schemeClr val="bg1"/>
                  </a:solidFill>
                  <a:latin typeface="微软雅黑" panose="020B0503020204020204" pitchFamily="34" charset="-122"/>
                  <a:ea typeface="微软雅黑" panose="020B0503020204020204" pitchFamily="34" charset="-122"/>
                </a:rPr>
                <a:t>-2</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88897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技术提供方的注意事项</a:t>
            </a:r>
          </a:p>
        </p:txBody>
      </p:sp>
      <p:sp>
        <p:nvSpPr>
          <p:cNvPr id="3" name="文本框 2"/>
          <p:cNvSpPr txBox="1"/>
          <p:nvPr/>
        </p:nvSpPr>
        <p:spPr>
          <a:xfrm>
            <a:off x="1050925" y="3543300"/>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人员管理措施：</a:t>
            </a:r>
          </a:p>
        </p:txBody>
      </p:sp>
      <p:sp>
        <p:nvSpPr>
          <p:cNvPr id="19" name="文本"/>
          <p:cNvSpPr txBox="1"/>
          <p:nvPr/>
        </p:nvSpPr>
        <p:spPr>
          <a:xfrm>
            <a:off x="1028700" y="4229100"/>
            <a:ext cx="13408025" cy="4178901"/>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人员招聘：</a:t>
            </a:r>
            <a:r>
              <a:rPr lang="zh-CN" altLang="en-US" sz="2800" kern="0" spc="100" dirty="0">
                <a:solidFill>
                  <a:srgbClr val="083A81"/>
                </a:solidFill>
                <a:uFillTx/>
                <a:ea typeface="微软雅黑" panose="020B0503020204020204" pitchFamily="34" charset="-122"/>
                <a:cs typeface="Alibaba Sans" charset="-122"/>
              </a:rPr>
              <a:t>背景调查、不侵犯前雇主商业秘密承诺；</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人员入职：</a:t>
            </a:r>
            <a:r>
              <a:rPr lang="zh-CN" altLang="en-US" sz="2800" kern="0" spc="100" dirty="0">
                <a:solidFill>
                  <a:srgbClr val="083A81"/>
                </a:solidFill>
                <a:uFillTx/>
                <a:ea typeface="微软雅黑" panose="020B0503020204020204" pitchFamily="34" charset="-122"/>
                <a:cs typeface="Alibaba Sans" charset="-122"/>
              </a:rPr>
              <a:t>保密培训、保密协议、竞业限制协议；</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在职人员：</a:t>
            </a:r>
            <a:r>
              <a:rPr lang="zh-CN" altLang="en-US" sz="2800" kern="0" spc="100" dirty="0">
                <a:solidFill>
                  <a:srgbClr val="083A81"/>
                </a:solidFill>
                <a:uFillTx/>
                <a:ea typeface="微软雅黑" panose="020B0503020204020204" pitchFamily="34" charset="-122"/>
                <a:cs typeface="Alibaba Sans" charset="-122"/>
              </a:rPr>
              <a:t>工作档案</a:t>
            </a:r>
            <a:r>
              <a:rPr lang="zh-CN" altLang="en-US" sz="2800" kern="0" spc="100" dirty="0">
                <a:solidFill>
                  <a:srgbClr val="083A81"/>
                </a:solidFill>
                <a:ea typeface="微软雅黑" panose="020B0503020204020204" pitchFamily="34" charset="-122"/>
                <a:cs typeface="Alibaba Sans" charset="-122"/>
              </a:rPr>
              <a:t>、</a:t>
            </a:r>
            <a:r>
              <a:rPr lang="zh-CN" altLang="en-US" sz="2800" kern="0" spc="100" dirty="0">
                <a:solidFill>
                  <a:srgbClr val="083A81"/>
                </a:solidFill>
                <a:uFillTx/>
                <a:ea typeface="微软雅黑" panose="020B0503020204020204" pitchFamily="34" charset="-122"/>
                <a:cs typeface="Alibaba Sans" charset="-122"/>
              </a:rPr>
              <a:t>岗位职责、参与的工作、接触权限等；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人员离职：</a:t>
            </a:r>
            <a:r>
              <a:rPr lang="zh-CN" altLang="en-US" sz="2800" kern="0" spc="100" dirty="0">
                <a:solidFill>
                  <a:srgbClr val="083A81"/>
                </a:solidFill>
                <a:uFillTx/>
                <a:ea typeface="微软雅黑" panose="020B0503020204020204" pitchFamily="34" charset="-122"/>
                <a:cs typeface="Alibaba Sans" charset="-122"/>
              </a:rPr>
              <a:t>工作交接、离职面谈、保密承诺、竞业限制等；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竞业限制义务人员管理：</a:t>
            </a:r>
            <a:r>
              <a:rPr lang="zh-CN" altLang="en-US" sz="2800" kern="0" spc="100" dirty="0">
                <a:solidFill>
                  <a:srgbClr val="083A81"/>
                </a:solidFill>
                <a:uFillTx/>
                <a:ea typeface="微软雅黑" panose="020B0503020204020204" pitchFamily="34" charset="-122"/>
                <a:cs typeface="Alibaba Sans" charset="-122"/>
              </a:rPr>
              <a:t>自己报备、主动跟踪调查。</a:t>
            </a:r>
          </a:p>
        </p:txBody>
      </p:sp>
      <p:sp>
        <p:nvSpPr>
          <p:cNvPr id="5" name="矩形 4" descr="正义天平前的一堆法律书籍"/>
          <p:cNvSpPr/>
          <p:nvPr/>
        </p:nvSpPr>
        <p:spPr>
          <a:xfrm>
            <a:off x="11226165" y="3009900"/>
            <a:ext cx="5972810" cy="6069330"/>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descr="e06857808b92c624f18e5c2533115c3"/>
          <p:cNvPicPr>
            <a:picLocks noChangeAspect="1"/>
          </p:cNvPicPr>
          <p:nvPr/>
        </p:nvPicPr>
        <p:blipFill>
          <a:blip r:embed="rId3"/>
          <a:stretch>
            <a:fillRect/>
          </a:stretch>
        </p:blipFill>
        <p:spPr>
          <a:xfrm>
            <a:off x="685800" y="342900"/>
            <a:ext cx="2305050" cy="514350"/>
          </a:xfrm>
          <a:prstGeom prst="rect">
            <a:avLst/>
          </a:prstGeom>
        </p:spPr>
      </p:pic>
      <p:grpSp>
        <p:nvGrpSpPr>
          <p:cNvPr id="12" name="组合 11"/>
          <p:cNvGrpSpPr/>
          <p:nvPr/>
        </p:nvGrpSpPr>
        <p:grpSpPr>
          <a:xfrm>
            <a:off x="1050925" y="2214245"/>
            <a:ext cx="7026275" cy="1076642"/>
            <a:chOff x="13680" y="3900"/>
            <a:chExt cx="12887" cy="1606"/>
          </a:xfrm>
        </p:grpSpPr>
        <p:sp>
          <p:nvSpPr>
            <p:cNvPr id="10" name="矩形 9"/>
            <p:cNvSpPr/>
            <p:nvPr/>
          </p:nvSpPr>
          <p:spPr>
            <a:xfrm>
              <a:off x="13680" y="3900"/>
              <a:ext cx="12887" cy="1606"/>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6231" y="4267"/>
              <a:ext cx="7784" cy="872"/>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商业秘密保护策略</a:t>
              </a:r>
              <a:r>
                <a:rPr lang="en-US" altLang="zh-CN" sz="3200" b="1" dirty="0">
                  <a:solidFill>
                    <a:schemeClr val="bg1"/>
                  </a:solidFill>
                  <a:latin typeface="微软雅黑" panose="020B0503020204020204" pitchFamily="34" charset="-122"/>
                  <a:ea typeface="微软雅黑" panose="020B0503020204020204" pitchFamily="34" charset="-122"/>
                </a:rPr>
                <a:t>-3</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133009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91367-B62C-7774-4D7C-002C2903AD43}"/>
            </a:ext>
          </a:extLst>
        </p:cNvPr>
        <p:cNvGrpSpPr/>
        <p:nvPr/>
      </p:nvGrpSpPr>
      <p:grpSpPr>
        <a:xfrm>
          <a:off x="0" y="0"/>
          <a:ext cx="0" cy="0"/>
          <a:chOff x="0" y="0"/>
          <a:chExt cx="0" cy="0"/>
        </a:xfrm>
      </p:grpSpPr>
      <p:pic>
        <p:nvPicPr>
          <p:cNvPr id="13" name="Picture" descr="Picture">
            <a:extLst>
              <a:ext uri="{FF2B5EF4-FFF2-40B4-BE49-F238E27FC236}">
                <a16:creationId xmlns:a16="http://schemas.microsoft.com/office/drawing/2014/main" id="{EFA9F22D-816B-FBDF-6632-04655DFFE410}"/>
              </a:ext>
            </a:extLst>
          </p:cNvPr>
          <p:cNvPicPr>
            <a:picLocks noChangeAspect="1"/>
          </p:cNvPicPr>
          <p:nvPr/>
        </p:nvPicPr>
        <p:blipFill>
          <a:blip r:embed="rId2" cstate="screen">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202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6572250" y="3167725"/>
            <a:ext cx="5143500" cy="5143500"/>
          </a:xfrm>
          <a:prstGeom prst="rect">
            <a:avLst/>
          </a:prstGeom>
        </p:spPr>
      </p:pic>
      <p:sp>
        <p:nvSpPr>
          <p:cNvPr id="15" name="文本">
            <a:extLst>
              <a:ext uri="{FF2B5EF4-FFF2-40B4-BE49-F238E27FC236}">
                <a16:creationId xmlns:a16="http://schemas.microsoft.com/office/drawing/2014/main" id="{F28D4FFA-6981-C0D8-AE29-06223121EE64}"/>
              </a:ext>
            </a:extLst>
          </p:cNvPr>
          <p:cNvSpPr txBox="1">
            <a:spLocks/>
          </p:cNvSpPr>
          <p:nvPr/>
        </p:nvSpPr>
        <p:spPr>
          <a:xfrm>
            <a:off x="3779319" y="3390900"/>
            <a:ext cx="2998888" cy="45720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lang="zh-CN" altLang="en-US" sz="3200" b="1" kern="0" dirty="0">
                <a:solidFill>
                  <a:schemeClr val="tx2"/>
                </a:solidFill>
                <a:latin typeface="微软雅黑" panose="020B0503020204020204" pitchFamily="34" charset="-122"/>
                <a:ea typeface="微软雅黑" panose="020B0503020204020204" pitchFamily="34" charset="-122"/>
                <a:cs typeface="Source Han Serif SC Bold" charset="-122"/>
              </a:rPr>
              <a:t>权利稳定性分析</a:t>
            </a:r>
            <a:endParaRPr kumimoji="1" lang="zh-CN" altLang="en-US" sz="3200" b="1" kern="0" dirty="0">
              <a:solidFill>
                <a:schemeClr val="tx2"/>
              </a:solidFill>
              <a:latin typeface="微软雅黑" panose="020B0503020204020204" pitchFamily="34" charset="-122"/>
              <a:ea typeface="微软雅黑" panose="020B0503020204020204" pitchFamily="34" charset="-122"/>
            </a:endParaRPr>
          </a:p>
        </p:txBody>
      </p:sp>
      <p:sp>
        <p:nvSpPr>
          <p:cNvPr id="17" name="文本">
            <a:extLst>
              <a:ext uri="{FF2B5EF4-FFF2-40B4-BE49-F238E27FC236}">
                <a16:creationId xmlns:a16="http://schemas.microsoft.com/office/drawing/2014/main" id="{C8C43D27-D4A7-B729-9BC3-B02ADD3E2C1D}"/>
              </a:ext>
            </a:extLst>
          </p:cNvPr>
          <p:cNvSpPr txBox="1">
            <a:spLocks/>
          </p:cNvSpPr>
          <p:nvPr/>
        </p:nvSpPr>
        <p:spPr>
          <a:xfrm>
            <a:off x="11600935" y="3383902"/>
            <a:ext cx="3380918" cy="655024"/>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kumimoji="1" lang="zh-CN" altLang="en-US" sz="3200" b="1" kern="0" dirty="0">
                <a:solidFill>
                  <a:schemeClr val="tx2"/>
                </a:solidFill>
                <a:latin typeface="微软雅黑" panose="020B0503020204020204" pitchFamily="34" charset="-122"/>
                <a:ea typeface="微软雅黑" panose="020B0503020204020204" pitchFamily="34" charset="-122"/>
              </a:rPr>
              <a:t>合法来源合规调查</a:t>
            </a:r>
          </a:p>
        </p:txBody>
      </p:sp>
      <p:sp>
        <p:nvSpPr>
          <p:cNvPr id="19" name="文本">
            <a:extLst>
              <a:ext uri="{FF2B5EF4-FFF2-40B4-BE49-F238E27FC236}">
                <a16:creationId xmlns:a16="http://schemas.microsoft.com/office/drawing/2014/main" id="{30E28D5A-83BF-CB58-C984-A033751286FA}"/>
              </a:ext>
            </a:extLst>
          </p:cNvPr>
          <p:cNvSpPr txBox="1">
            <a:spLocks/>
          </p:cNvSpPr>
          <p:nvPr/>
        </p:nvSpPr>
        <p:spPr>
          <a:xfrm>
            <a:off x="3985276" y="7658100"/>
            <a:ext cx="2594280" cy="45720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kumimoji="1" lang="zh-CN" altLang="en-US" sz="3200" b="1" kern="0" dirty="0">
                <a:solidFill>
                  <a:schemeClr val="tx2"/>
                </a:solidFill>
                <a:latin typeface="微软雅黑" panose="020B0503020204020204" pitchFamily="34" charset="-122"/>
                <a:ea typeface="微软雅黑" panose="020B0503020204020204" pitchFamily="34" charset="-122"/>
              </a:rPr>
              <a:t>侵权风险分析</a:t>
            </a:r>
          </a:p>
        </p:txBody>
      </p:sp>
      <p:sp>
        <p:nvSpPr>
          <p:cNvPr id="21" name="文本">
            <a:extLst>
              <a:ext uri="{FF2B5EF4-FFF2-40B4-BE49-F238E27FC236}">
                <a16:creationId xmlns:a16="http://schemas.microsoft.com/office/drawing/2014/main" id="{D7D9785F-9BC3-375D-B26E-06FD8BA38BA7}"/>
              </a:ext>
            </a:extLst>
          </p:cNvPr>
          <p:cNvSpPr txBox="1">
            <a:spLocks/>
          </p:cNvSpPr>
          <p:nvPr/>
        </p:nvSpPr>
        <p:spPr>
          <a:xfrm>
            <a:off x="11442168" y="7750629"/>
            <a:ext cx="3380917" cy="655024"/>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kumimoji="1" lang="zh-CN" altLang="en-US" sz="3200" b="1" kern="0" dirty="0">
                <a:solidFill>
                  <a:schemeClr val="tx2"/>
                </a:solidFill>
                <a:latin typeface="微软雅黑" panose="020B0503020204020204" pitchFamily="34" charset="-122"/>
                <a:ea typeface="微软雅黑" panose="020B0503020204020204" pitchFamily="34" charset="-122"/>
              </a:rPr>
              <a:t>项目的规范管理</a:t>
            </a:r>
          </a:p>
        </p:txBody>
      </p:sp>
      <p:sp>
        <p:nvSpPr>
          <p:cNvPr id="8" name="文本占位符 1">
            <a:extLst>
              <a:ext uri="{FF2B5EF4-FFF2-40B4-BE49-F238E27FC236}">
                <a16:creationId xmlns:a16="http://schemas.microsoft.com/office/drawing/2014/main" id="{5F76BD97-D8A0-D291-34D6-83DE183490A5}"/>
              </a:ext>
            </a:extLst>
          </p:cNvPr>
          <p:cNvSpPr>
            <a:spLocks noGrp="1"/>
          </p:cNvSpPr>
          <p:nvPr>
            <p:ph type="body" idx="13"/>
          </p:nvPr>
        </p:nvSpPr>
        <p:spPr>
          <a:xfrm>
            <a:off x="704461" y="977961"/>
            <a:ext cx="12763501" cy="1193739"/>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技术接受方的注意事项</a:t>
            </a:r>
          </a:p>
        </p:txBody>
      </p:sp>
      <p:pic>
        <p:nvPicPr>
          <p:cNvPr id="2" name="图片 1" descr="e06857808b92c624f18e5c2533115c3">
            <a:extLst>
              <a:ext uri="{FF2B5EF4-FFF2-40B4-BE49-F238E27FC236}">
                <a16:creationId xmlns:a16="http://schemas.microsoft.com/office/drawing/2014/main" id="{4808BBCD-DE84-1CFB-870B-EFE4F441B8EC}"/>
              </a:ext>
            </a:extLst>
          </p:cNvPr>
          <p:cNvPicPr>
            <a:picLocks noChangeAspect="1"/>
          </p:cNvPicPr>
          <p:nvPr/>
        </p:nvPicPr>
        <p:blipFill>
          <a:blip r:embed="rId4"/>
          <a:stretch>
            <a:fillRect/>
          </a:stretch>
        </p:blipFill>
        <p:spPr>
          <a:xfrm>
            <a:off x="685800" y="342900"/>
            <a:ext cx="2305050" cy="514350"/>
          </a:xfrm>
          <a:prstGeom prst="rect">
            <a:avLst/>
          </a:prstGeom>
        </p:spPr>
      </p:pic>
    </p:spTree>
    <p:extLst>
      <p:ext uri="{BB962C8B-B14F-4D97-AF65-F5344CB8AC3E}">
        <p14:creationId xmlns:p14="http://schemas.microsoft.com/office/powerpoint/2010/main" val="1090879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CA1D8-0DFD-CD77-44B6-BFA509B93E10}"/>
            </a:ext>
          </a:extLst>
        </p:cNvPr>
        <p:cNvGrpSpPr/>
        <p:nvPr/>
      </p:nvGrpSpPr>
      <p:grpSpPr>
        <a:xfrm>
          <a:off x="0" y="0"/>
          <a:ext cx="0" cy="0"/>
          <a:chOff x="0" y="0"/>
          <a:chExt cx="0" cy="0"/>
        </a:xfrm>
      </p:grpSpPr>
      <p:pic>
        <p:nvPicPr>
          <p:cNvPr id="5" name="图片 4" descr="2eda7121e497c5d0967a32809e3570e9cfeec634aa2cb-fadyu4">
            <a:extLst>
              <a:ext uri="{FF2B5EF4-FFF2-40B4-BE49-F238E27FC236}">
                <a16:creationId xmlns:a16="http://schemas.microsoft.com/office/drawing/2014/main" id="{315DE48D-CBB6-8460-6872-D78EB64BC189}"/>
              </a:ext>
            </a:extLst>
          </p:cNvPr>
          <p:cNvPicPr>
            <a:picLocks noChangeAspect="1"/>
          </p:cNvPicPr>
          <p:nvPr/>
        </p:nvPicPr>
        <p:blipFill>
          <a:blip r:embed="rId2"/>
          <a:stretch>
            <a:fillRect/>
          </a:stretch>
        </p:blipFill>
        <p:spPr>
          <a:xfrm>
            <a:off x="4876800" y="6223920"/>
            <a:ext cx="10067925" cy="4026535"/>
          </a:xfrm>
          <a:prstGeom prst="rect">
            <a:avLst/>
          </a:prstGeom>
        </p:spPr>
      </p:pic>
      <p:sp>
        <p:nvSpPr>
          <p:cNvPr id="2" name="文本占位符 1">
            <a:extLst>
              <a:ext uri="{FF2B5EF4-FFF2-40B4-BE49-F238E27FC236}">
                <a16:creationId xmlns:a16="http://schemas.microsoft.com/office/drawing/2014/main" id="{8D4D2306-AB79-2CB6-D532-ADCCFEF27BB7}"/>
              </a:ext>
            </a:extLst>
          </p:cNvPr>
          <p:cNvSpPr>
            <a:spLocks noGrp="1"/>
          </p:cNvSpPr>
          <p:nvPr>
            <p:ph type="body" idx="13"/>
          </p:nvPr>
        </p:nvSpPr>
        <p:spPr>
          <a:xfrm>
            <a:off x="1028698" y="571500"/>
            <a:ext cx="13677902"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技术接受方的注意事项</a:t>
            </a:r>
          </a:p>
        </p:txBody>
      </p:sp>
      <p:sp>
        <p:nvSpPr>
          <p:cNvPr id="3" name="文本框 2">
            <a:extLst>
              <a:ext uri="{FF2B5EF4-FFF2-40B4-BE49-F238E27FC236}">
                <a16:creationId xmlns:a16="http://schemas.microsoft.com/office/drawing/2014/main" id="{AB325B07-7137-8CBF-F5E5-FEC3EEDBA54E}"/>
              </a:ext>
            </a:extLst>
          </p:cNvPr>
          <p:cNvSpPr txBox="1"/>
          <p:nvPr/>
        </p:nvSpPr>
        <p:spPr>
          <a:xfrm>
            <a:off x="1014702" y="2827813"/>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知识产权相关情况调查分析：</a:t>
            </a:r>
          </a:p>
        </p:txBody>
      </p:sp>
      <p:sp>
        <p:nvSpPr>
          <p:cNvPr id="19" name="文本">
            <a:extLst>
              <a:ext uri="{FF2B5EF4-FFF2-40B4-BE49-F238E27FC236}">
                <a16:creationId xmlns:a16="http://schemas.microsoft.com/office/drawing/2014/main" id="{4A97AF47-77C1-C969-E0C9-92BC0BE6AE42}"/>
              </a:ext>
            </a:extLst>
          </p:cNvPr>
          <p:cNvSpPr txBox="1"/>
          <p:nvPr/>
        </p:nvSpPr>
        <p:spPr>
          <a:xfrm>
            <a:off x="1005371" y="3818731"/>
            <a:ext cx="13408025" cy="3317127"/>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专利的稳定性：</a:t>
            </a:r>
            <a:r>
              <a:rPr lang="zh-CN" altLang="en-US" sz="2800" kern="0" spc="100" dirty="0">
                <a:solidFill>
                  <a:srgbClr val="083A81"/>
                </a:solidFill>
                <a:ea typeface="微软雅黑" panose="020B0503020204020204" pitchFamily="34" charset="-122"/>
                <a:cs typeface="Alibaba Sans" charset="-122"/>
              </a:rPr>
              <a:t>通过</a:t>
            </a:r>
            <a:r>
              <a:rPr lang="zh-CN" altLang="en-US" sz="2800" kern="0" spc="100" dirty="0">
                <a:solidFill>
                  <a:srgbClr val="083A81"/>
                </a:solidFill>
                <a:uFillTx/>
                <a:ea typeface="微软雅黑" panose="020B0503020204020204" pitchFamily="34" charset="-122"/>
                <a:cs typeface="Alibaba Sans" charset="-122"/>
              </a:rPr>
              <a:t>专业机构对相关专利的稳定性进行检索分析；</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技术来源合规调查：</a:t>
            </a:r>
            <a:r>
              <a:rPr lang="zh-CN" altLang="en-US" sz="2800" kern="0" spc="100" dirty="0">
                <a:solidFill>
                  <a:srgbClr val="083A81"/>
                </a:solidFill>
                <a:ea typeface="微软雅黑" panose="020B0503020204020204" pitchFamily="34" charset="-122"/>
                <a:cs typeface="Alibaba Sans" charset="-122"/>
              </a:rPr>
              <a:t>保密协议、权限管理、专利权人</a:t>
            </a:r>
            <a:r>
              <a:rPr lang="en-US" altLang="zh-CN" sz="2800" kern="0" spc="100" dirty="0">
                <a:solidFill>
                  <a:srgbClr val="083A81"/>
                </a:solidFill>
                <a:ea typeface="微软雅黑" panose="020B0503020204020204" pitchFamily="34" charset="-122"/>
                <a:cs typeface="Alibaba Sans" charset="-122"/>
              </a:rPr>
              <a:t>/</a:t>
            </a:r>
            <a:r>
              <a:rPr lang="zh-CN" altLang="en-US" sz="2800" kern="0" spc="100" dirty="0">
                <a:solidFill>
                  <a:srgbClr val="083A81"/>
                </a:solidFill>
                <a:ea typeface="微软雅黑" panose="020B0503020204020204" pitchFamily="34" charset="-122"/>
                <a:cs typeface="Alibaba Sans" charset="-122"/>
              </a:rPr>
              <a:t>发明人入职、离职环节风险防控、相关技术合作情况等</a:t>
            </a:r>
            <a:r>
              <a:rPr lang="zh-CN" altLang="en-US" sz="2800" kern="0" spc="100" dirty="0">
                <a:solidFill>
                  <a:srgbClr val="083A81"/>
                </a:solidFill>
                <a:uFillTx/>
                <a:ea typeface="微软雅黑" panose="020B0503020204020204" pitchFamily="34" charset="-122"/>
                <a:cs typeface="Alibaba Sans" charset="-122"/>
              </a:rPr>
              <a:t>；</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侵权分析：</a:t>
            </a:r>
            <a:r>
              <a:rPr lang="zh-CN" altLang="en-US" sz="2800" kern="0" spc="100" dirty="0">
                <a:solidFill>
                  <a:srgbClr val="083A81"/>
                </a:solidFill>
                <a:uFillTx/>
                <a:ea typeface="微软雅黑" panose="020B0503020204020204" pitchFamily="34" charset="-122"/>
                <a:cs typeface="Alibaba Sans" charset="-122"/>
              </a:rPr>
              <a:t>技术自由实施（</a:t>
            </a:r>
            <a:r>
              <a:rPr lang="en-US" altLang="zh-CN" sz="2800" kern="0" spc="100" dirty="0">
                <a:solidFill>
                  <a:srgbClr val="083A81"/>
                </a:solidFill>
                <a:uFillTx/>
                <a:ea typeface="微软雅黑" panose="020B0503020204020204" pitchFamily="34" charset="-122"/>
                <a:cs typeface="Alibaba Sans" charset="-122"/>
              </a:rPr>
              <a:t>FTO</a:t>
            </a:r>
            <a:r>
              <a:rPr lang="zh-CN" altLang="en-US" sz="2800" kern="0" spc="100" dirty="0">
                <a:solidFill>
                  <a:srgbClr val="083A81"/>
                </a:solidFill>
                <a:uFillTx/>
                <a:ea typeface="微软雅黑" panose="020B0503020204020204" pitchFamily="34" charset="-122"/>
                <a:cs typeface="Alibaba Sans" charset="-122"/>
              </a:rPr>
              <a:t>）分析。</a:t>
            </a:r>
            <a:endParaRPr lang="en-US" altLang="zh-CN" sz="2800" kern="0" spc="100" dirty="0">
              <a:solidFill>
                <a:srgbClr val="083A81"/>
              </a:solidFill>
              <a:uFillTx/>
              <a:ea typeface="微软雅黑" panose="020B0503020204020204" pitchFamily="34" charset="-122"/>
              <a:cs typeface="Alibaba Sans" charset="-122"/>
            </a:endParaRPr>
          </a:p>
        </p:txBody>
      </p:sp>
      <p:pic>
        <p:nvPicPr>
          <p:cNvPr id="4" name="图片 3" descr="e06857808b92c624f18e5c2533115c3">
            <a:extLst>
              <a:ext uri="{FF2B5EF4-FFF2-40B4-BE49-F238E27FC236}">
                <a16:creationId xmlns:a16="http://schemas.microsoft.com/office/drawing/2014/main" id="{CBD9872A-63DE-AE82-3C41-D017292E482B}"/>
              </a:ext>
            </a:extLst>
          </p:cNvPr>
          <p:cNvPicPr>
            <a:picLocks noChangeAspect="1"/>
          </p:cNvPicPr>
          <p:nvPr/>
        </p:nvPicPr>
        <p:blipFill>
          <a:blip r:embed="rId3"/>
          <a:stretch>
            <a:fillRect/>
          </a:stretch>
        </p:blipFill>
        <p:spPr>
          <a:xfrm>
            <a:off x="685800" y="342900"/>
            <a:ext cx="2305050" cy="514350"/>
          </a:xfrm>
          <a:prstGeom prst="rect">
            <a:avLst/>
          </a:prstGeom>
        </p:spPr>
      </p:pic>
    </p:spTree>
    <p:extLst>
      <p:ext uri="{BB962C8B-B14F-4D97-AF65-F5344CB8AC3E}">
        <p14:creationId xmlns:p14="http://schemas.microsoft.com/office/powerpoint/2010/main" val="2667321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技术接受方的注意事项</a:t>
            </a:r>
          </a:p>
        </p:txBody>
      </p:sp>
      <p:sp>
        <p:nvSpPr>
          <p:cNvPr id="3" name="文本框 2"/>
          <p:cNvSpPr txBox="1"/>
          <p:nvPr/>
        </p:nvSpPr>
        <p:spPr>
          <a:xfrm>
            <a:off x="1096293" y="2747191"/>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对外商务合作管理：</a:t>
            </a:r>
          </a:p>
        </p:txBody>
      </p:sp>
      <p:sp>
        <p:nvSpPr>
          <p:cNvPr id="19" name="文本"/>
          <p:cNvSpPr txBox="1"/>
          <p:nvPr/>
        </p:nvSpPr>
        <p:spPr>
          <a:xfrm>
            <a:off x="1263745" y="3695700"/>
            <a:ext cx="11857096" cy="4178901"/>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对外合作类型：</a:t>
            </a:r>
            <a:r>
              <a:rPr lang="zh-CN" altLang="en-US" sz="2800" kern="0" spc="100" dirty="0">
                <a:solidFill>
                  <a:srgbClr val="083A81"/>
                </a:solidFill>
                <a:uFillTx/>
                <a:ea typeface="微软雅黑" panose="020B0503020204020204" pitchFamily="34" charset="-122"/>
                <a:cs typeface="Alibaba Sans" charset="-122"/>
              </a:rPr>
              <a:t>委托加工、委托设计、委托实验、委托检测、联合研发等；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保密协议：</a:t>
            </a:r>
            <a:r>
              <a:rPr lang="zh-CN" altLang="en-US" sz="2800" kern="0" spc="100" dirty="0">
                <a:solidFill>
                  <a:srgbClr val="083A81"/>
                </a:solidFill>
                <a:uFillTx/>
                <a:ea typeface="微软雅黑" panose="020B0503020204020204" pitchFamily="34" charset="-122"/>
                <a:cs typeface="Alibaba Sans" charset="-122"/>
              </a:rPr>
              <a:t>先签署保密协议再开展合作；</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信息交换：</a:t>
            </a:r>
            <a:r>
              <a:rPr lang="zh-CN" altLang="en-US" sz="2800" kern="0" spc="100" dirty="0">
                <a:solidFill>
                  <a:srgbClr val="083A81"/>
                </a:solidFill>
                <a:uFillTx/>
                <a:ea typeface="微软雅黑" panose="020B0503020204020204" pitchFamily="34" charset="-122"/>
                <a:cs typeface="Alibaba Sans" charset="-122"/>
              </a:rPr>
              <a:t>交给对方的信息要有清单，要有接收的证据；</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投融资合作：</a:t>
            </a:r>
            <a:r>
              <a:rPr lang="zh-CN" altLang="en-US" sz="2800" kern="0" spc="100" dirty="0">
                <a:solidFill>
                  <a:srgbClr val="083A81"/>
                </a:solidFill>
                <a:uFillTx/>
                <a:ea typeface="微软雅黑" panose="020B0503020204020204" pitchFamily="34" charset="-122"/>
                <a:cs typeface="Alibaba Sans" charset="-122"/>
              </a:rPr>
              <a:t>保密协议，相关证据的留存</a:t>
            </a:r>
            <a:r>
              <a:rPr lang="zh-CN" altLang="en-US" sz="2800" kern="0" spc="100" dirty="0">
                <a:solidFill>
                  <a:srgbClr val="083A81"/>
                </a:solidFill>
                <a:ea typeface="微软雅黑" panose="020B0503020204020204" pitchFamily="34" charset="-122"/>
                <a:cs typeface="Alibaba Sans" charset="-122"/>
              </a:rPr>
              <a:t>；</a:t>
            </a:r>
            <a:endParaRPr lang="en-US" altLang="zh-CN" sz="2800" kern="0" spc="100" dirty="0">
              <a:solidFill>
                <a:srgbClr val="083A81"/>
              </a:solidFill>
              <a:uFillTx/>
              <a:ea typeface="微软雅黑" panose="020B0503020204020204" pitchFamily="34" charset="-122"/>
              <a:cs typeface="Alibaba Sans" charset="-122"/>
            </a:endParaRPr>
          </a:p>
          <a:p>
            <a:pPr defTabSz="1828800">
              <a:lnSpc>
                <a:spcPct val="200000"/>
              </a:lnSpc>
            </a:pPr>
            <a:r>
              <a:rPr lang="zh-CN" altLang="en-US" sz="2800" b="1" kern="0" spc="100" dirty="0">
                <a:solidFill>
                  <a:srgbClr val="083A81"/>
                </a:solidFill>
                <a:uFillTx/>
                <a:ea typeface="微软雅黑" panose="020B0503020204020204" pitchFamily="34" charset="-122"/>
                <a:cs typeface="Alibaba Sans" charset="-122"/>
              </a:rPr>
              <a:t>对外商务合作的合规管理：</a:t>
            </a:r>
            <a:r>
              <a:rPr lang="zh-CN" altLang="en-US" sz="2800" kern="0" spc="100" dirty="0">
                <a:solidFill>
                  <a:srgbClr val="083A81"/>
                </a:solidFill>
                <a:uFillTx/>
                <a:ea typeface="微软雅黑" panose="020B0503020204020204" pitchFamily="34" charset="-122"/>
                <a:cs typeface="Alibaba Sans" charset="-122"/>
              </a:rPr>
              <a:t>保密协议、合作协议核心条款、信息交换程序。</a:t>
            </a:r>
          </a:p>
        </p:txBody>
      </p:sp>
      <p:pic>
        <p:nvPicPr>
          <p:cNvPr id="4" name="图片 3" descr="55f8c5032a0e53079806b0727b5f3bcb15b913332a0ce0-UBBHjD"/>
          <p:cNvPicPr>
            <a:picLocks noChangeAspect="1"/>
          </p:cNvPicPr>
          <p:nvPr/>
        </p:nvPicPr>
        <p:blipFill>
          <a:blip r:embed="rId2"/>
          <a:stretch>
            <a:fillRect/>
          </a:stretch>
        </p:blipFill>
        <p:spPr>
          <a:xfrm>
            <a:off x="13120841" y="2476500"/>
            <a:ext cx="5167159" cy="6908751"/>
          </a:xfrm>
          <a:prstGeom prst="rect">
            <a:avLst/>
          </a:prstGeom>
        </p:spPr>
      </p:pic>
      <p:pic>
        <p:nvPicPr>
          <p:cNvPr id="5" name="图片 4" descr="e06857808b92c624f18e5c2533115c3"/>
          <p:cNvPicPr>
            <a:picLocks noChangeAspect="1"/>
          </p:cNvPicPr>
          <p:nvPr/>
        </p:nvPicPr>
        <p:blipFill>
          <a:blip r:embed="rId3"/>
          <a:stretch>
            <a:fillRect/>
          </a:stretch>
        </p:blipFill>
        <p:spPr>
          <a:xfrm>
            <a:off x="685800" y="342900"/>
            <a:ext cx="2305050" cy="514350"/>
          </a:xfrm>
          <a:prstGeom prst="rect">
            <a:avLst/>
          </a:prstGeom>
        </p:spPr>
      </p:pic>
    </p:spTree>
    <p:extLst>
      <p:ext uri="{BB962C8B-B14F-4D97-AF65-F5344CB8AC3E}">
        <p14:creationId xmlns:p14="http://schemas.microsoft.com/office/powerpoint/2010/main" val="322331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eda7121e497c5d0967a32809e3570e9cfeec634aa2cb-fadyu4"/>
          <p:cNvPicPr>
            <a:picLocks noChangeAspect="1"/>
          </p:cNvPicPr>
          <p:nvPr/>
        </p:nvPicPr>
        <p:blipFill>
          <a:blip r:embed="rId2"/>
          <a:stretch>
            <a:fillRect/>
          </a:stretch>
        </p:blipFill>
        <p:spPr>
          <a:xfrm>
            <a:off x="4876800" y="6223920"/>
            <a:ext cx="10067925" cy="4026535"/>
          </a:xfrm>
          <a:prstGeom prst="rect">
            <a:avLst/>
          </a:prstGeom>
        </p:spPr>
      </p:pic>
      <p:sp>
        <p:nvSpPr>
          <p:cNvPr id="2" name="文本占位符 1"/>
          <p:cNvSpPr>
            <a:spLocks noGrp="1"/>
          </p:cNvSpPr>
          <p:nvPr>
            <p:ph type="body" idx="13"/>
          </p:nvPr>
        </p:nvSpPr>
        <p:spPr>
          <a:xfrm>
            <a:off x="1028698" y="571500"/>
            <a:ext cx="13677902"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技术接受方的注意事项</a:t>
            </a:r>
          </a:p>
        </p:txBody>
      </p:sp>
      <p:sp>
        <p:nvSpPr>
          <p:cNvPr id="3" name="文本框 2"/>
          <p:cNvSpPr txBox="1"/>
          <p:nvPr/>
        </p:nvSpPr>
        <p:spPr>
          <a:xfrm>
            <a:off x="1014702" y="2827813"/>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规范管理研发项目：</a:t>
            </a:r>
          </a:p>
        </p:txBody>
      </p:sp>
      <p:sp>
        <p:nvSpPr>
          <p:cNvPr id="19" name="文本"/>
          <p:cNvSpPr txBox="1"/>
          <p:nvPr/>
        </p:nvSpPr>
        <p:spPr>
          <a:xfrm>
            <a:off x="1005371" y="3818731"/>
            <a:ext cx="13408025" cy="3446780"/>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项目合规管理程序：</a:t>
            </a:r>
            <a:r>
              <a:rPr lang="zh-CN" altLang="en-US" sz="2800" kern="0" spc="100" dirty="0">
                <a:solidFill>
                  <a:srgbClr val="083A81"/>
                </a:solidFill>
                <a:uFillTx/>
                <a:ea typeface="微软雅黑" panose="020B0503020204020204" pitchFamily="34" charset="-122"/>
                <a:cs typeface="Alibaba Sans" charset="-122"/>
              </a:rPr>
              <a:t>立项、执行、结项、归档相关程序；</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信息合规管理：</a:t>
            </a:r>
            <a:r>
              <a:rPr lang="zh-CN" altLang="en-US" sz="2800" kern="0" spc="100" dirty="0">
                <a:solidFill>
                  <a:srgbClr val="083A81"/>
                </a:solidFill>
                <a:uFillTx/>
                <a:ea typeface="微软雅黑" panose="020B0503020204020204" pitchFamily="34" charset="-122"/>
                <a:cs typeface="Alibaba Sans" charset="-122"/>
              </a:rPr>
              <a:t>技术信息的记录（固化）、备份、归档等；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人员合规管理：</a:t>
            </a:r>
            <a:r>
              <a:rPr lang="zh-CN" altLang="en-US" sz="2800" kern="0" spc="100" dirty="0">
                <a:solidFill>
                  <a:srgbClr val="083A81"/>
                </a:solidFill>
                <a:uFillTx/>
                <a:ea typeface="微软雅黑" panose="020B0503020204020204" pitchFamily="34" charset="-122"/>
                <a:cs typeface="Alibaba Sans" charset="-122"/>
              </a:rPr>
              <a:t>保密协议、权限管理、入职、离职环节风险防控、奖酬；</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对外商务合作的合规管理：</a:t>
            </a:r>
            <a:r>
              <a:rPr lang="zh-CN" altLang="en-US" sz="2800" kern="0" spc="100" dirty="0">
                <a:solidFill>
                  <a:srgbClr val="083A81"/>
                </a:solidFill>
                <a:uFillTx/>
                <a:ea typeface="微软雅黑" panose="020B0503020204020204" pitchFamily="34" charset="-122"/>
                <a:cs typeface="Alibaba Sans" charset="-122"/>
              </a:rPr>
              <a:t>保密协议、合作协议核心条款、信息交换程序。</a:t>
            </a:r>
          </a:p>
        </p:txBody>
      </p:sp>
      <p:pic>
        <p:nvPicPr>
          <p:cNvPr id="4" name="图片 3" descr="e06857808b92c624f18e5c2533115c3"/>
          <p:cNvPicPr>
            <a:picLocks noChangeAspect="1"/>
          </p:cNvPicPr>
          <p:nvPr/>
        </p:nvPicPr>
        <p:blipFill>
          <a:blip r:embed="rId3"/>
          <a:stretch>
            <a:fillRect/>
          </a:stretch>
        </p:blipFill>
        <p:spPr>
          <a:xfrm>
            <a:off x="685800" y="342900"/>
            <a:ext cx="2305050" cy="514350"/>
          </a:xfrm>
          <a:prstGeom prst="rect">
            <a:avLst/>
          </a:prstGeom>
        </p:spPr>
      </p:pic>
    </p:spTree>
    <p:extLst>
      <p:ext uri="{BB962C8B-B14F-4D97-AF65-F5344CB8AC3E}">
        <p14:creationId xmlns:p14="http://schemas.microsoft.com/office/powerpoint/2010/main" val="3824348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
            <a:extLst>
              <a:ext uri="{FF2B5EF4-FFF2-40B4-BE49-F238E27FC236}">
                <a16:creationId xmlns:a16="http://schemas.microsoft.com/office/drawing/2014/main" id="{664E4954-6A21-4CE3-AAD5-1C20FB3F345B}"/>
              </a:ext>
            </a:extLst>
          </p:cNvPr>
          <p:cNvSpPr txBox="1">
            <a:spLocks/>
          </p:cNvSpPr>
          <p:nvPr/>
        </p:nvSpPr>
        <p:spPr>
          <a:xfrm>
            <a:off x="1957257" y="6905832"/>
            <a:ext cx="2718110" cy="40005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lang="zh-CN" altLang="en-US" sz="2800" b="1" kern="0" dirty="0">
                <a:solidFill>
                  <a:schemeClr val="tx2"/>
                </a:solidFill>
                <a:latin typeface="微软雅黑" panose="020B0503020204020204" pitchFamily="34" charset="-122"/>
                <a:ea typeface="微软雅黑" panose="020B0503020204020204" pitchFamily="34" charset="-122"/>
                <a:cs typeface="Source Han Serif SC Bold" charset="-122"/>
              </a:rPr>
              <a:t>风险</a:t>
            </a:r>
            <a:r>
              <a:rPr lang="en-US" altLang="zh-CN" sz="2800" b="1" kern="0" dirty="0">
                <a:solidFill>
                  <a:schemeClr val="tx2"/>
                </a:solidFill>
                <a:latin typeface="微软雅黑" panose="020B0503020204020204" pitchFamily="34" charset="-122"/>
                <a:ea typeface="微软雅黑" panose="020B0503020204020204" pitchFamily="34" charset="-122"/>
                <a:cs typeface="Source Han Serif SC Bold" charset="-122"/>
              </a:rPr>
              <a:t>/</a:t>
            </a:r>
            <a:r>
              <a:rPr lang="zh-CN" altLang="en-US" sz="2800" b="1" kern="0" dirty="0">
                <a:solidFill>
                  <a:schemeClr val="tx2"/>
                </a:solidFill>
                <a:latin typeface="微软雅黑" panose="020B0503020204020204" pitchFamily="34" charset="-122"/>
                <a:ea typeface="微软雅黑" panose="020B0503020204020204" pitchFamily="34" charset="-122"/>
                <a:cs typeface="Source Han Serif SC Bold" charset="-122"/>
              </a:rPr>
              <a:t>利益的合理分担</a:t>
            </a:r>
            <a:endParaRPr kumimoji="1" lang="zh-CN" altLang="en-US" sz="2800" b="1" kern="0" dirty="0">
              <a:solidFill>
                <a:schemeClr val="tx2"/>
              </a:solidFill>
              <a:latin typeface="微软雅黑" panose="020B0503020204020204" pitchFamily="34" charset="-122"/>
              <a:ea typeface="微软雅黑" panose="020B0503020204020204" pitchFamily="34" charset="-122"/>
            </a:endParaRPr>
          </a:p>
        </p:txBody>
      </p:sp>
      <p:sp>
        <p:nvSpPr>
          <p:cNvPr id="26" name="文本">
            <a:extLst>
              <a:ext uri="{FF2B5EF4-FFF2-40B4-BE49-F238E27FC236}">
                <a16:creationId xmlns:a16="http://schemas.microsoft.com/office/drawing/2014/main" id="{30C4F85B-C2AC-4F30-90AC-4C309534CC28}"/>
              </a:ext>
            </a:extLst>
          </p:cNvPr>
          <p:cNvSpPr txBox="1">
            <a:spLocks/>
          </p:cNvSpPr>
          <p:nvPr/>
        </p:nvSpPr>
        <p:spPr>
          <a:xfrm>
            <a:off x="7582462" y="6905832"/>
            <a:ext cx="2930316" cy="857334"/>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600"/>
              </a:lnSpc>
            </a:pPr>
            <a:r>
              <a:rPr kumimoji="1" lang="zh-CN" altLang="en-US" sz="2800" b="1" kern="0" dirty="0">
                <a:solidFill>
                  <a:schemeClr val="tx2"/>
                </a:solidFill>
                <a:latin typeface="微软雅黑" panose="020B0503020204020204" pitchFamily="34" charset="-122"/>
                <a:ea typeface="微软雅黑" panose="020B0503020204020204" pitchFamily="34" charset="-122"/>
              </a:rPr>
              <a:t>合同签署</a:t>
            </a:r>
            <a:r>
              <a:rPr kumimoji="1" lang="en-US" altLang="zh-CN" sz="2800" b="1" kern="0" dirty="0">
                <a:solidFill>
                  <a:schemeClr val="tx2"/>
                </a:solidFill>
                <a:latin typeface="微软雅黑" panose="020B0503020204020204" pitchFamily="34" charset="-122"/>
                <a:ea typeface="微软雅黑" panose="020B0503020204020204" pitchFamily="34" charset="-122"/>
              </a:rPr>
              <a:t>/</a:t>
            </a:r>
            <a:r>
              <a:rPr kumimoji="1" lang="zh-CN" altLang="en-US" sz="2800" b="1" kern="0" dirty="0">
                <a:solidFill>
                  <a:schemeClr val="tx2"/>
                </a:solidFill>
                <a:latin typeface="微软雅黑" panose="020B0503020204020204" pitchFamily="34" charset="-122"/>
                <a:ea typeface="微软雅黑" panose="020B0503020204020204" pitchFamily="34" charset="-122"/>
              </a:rPr>
              <a:t>履行过程中的证据留存</a:t>
            </a:r>
          </a:p>
        </p:txBody>
      </p:sp>
      <p:sp>
        <p:nvSpPr>
          <p:cNvPr id="28" name="文本">
            <a:extLst>
              <a:ext uri="{FF2B5EF4-FFF2-40B4-BE49-F238E27FC236}">
                <a16:creationId xmlns:a16="http://schemas.microsoft.com/office/drawing/2014/main" id="{06E461E9-828D-4EBD-9AE8-E4DC04478693}"/>
              </a:ext>
            </a:extLst>
          </p:cNvPr>
          <p:cNvSpPr txBox="1">
            <a:spLocks/>
          </p:cNvSpPr>
          <p:nvPr/>
        </p:nvSpPr>
        <p:spPr>
          <a:xfrm>
            <a:off x="13210286" y="6905832"/>
            <a:ext cx="2718110" cy="40005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3150"/>
              </a:lnSpc>
            </a:pPr>
            <a:r>
              <a:rPr kumimoji="1" lang="zh-CN" altLang="en-US" sz="2800" b="1" kern="0" dirty="0">
                <a:solidFill>
                  <a:schemeClr val="tx2"/>
                </a:solidFill>
                <a:latin typeface="微软雅黑" panose="020B0503020204020204" pitchFamily="34" charset="-122"/>
                <a:ea typeface="微软雅黑" panose="020B0503020204020204" pitchFamily="34" charset="-122"/>
              </a:rPr>
              <a:t>相关保密义务的约定</a:t>
            </a:r>
          </a:p>
          <a:p>
            <a:pPr algn="ctr" defTabSz="1828800">
              <a:lnSpc>
                <a:spcPts val="3150"/>
              </a:lnSpc>
            </a:pPr>
            <a:endParaRPr kumimoji="1" lang="zh-CN" altLang="en-US" sz="1500" kern="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grpSp>
        <p:nvGrpSpPr>
          <p:cNvPr id="17" name="组合 16">
            <a:extLst>
              <a:ext uri="{FF2B5EF4-FFF2-40B4-BE49-F238E27FC236}">
                <a16:creationId xmlns:a16="http://schemas.microsoft.com/office/drawing/2014/main" id="{00B723AF-29B9-4D05-B0C3-6A928DA4C4C5}"/>
              </a:ext>
            </a:extLst>
          </p:cNvPr>
          <p:cNvGrpSpPr/>
          <p:nvPr/>
        </p:nvGrpSpPr>
        <p:grpSpPr>
          <a:xfrm>
            <a:off x="1594398" y="3890640"/>
            <a:ext cx="15931576" cy="2139904"/>
            <a:chOff x="797199" y="1641902"/>
            <a:chExt cx="7965788" cy="1069952"/>
          </a:xfrm>
        </p:grpSpPr>
        <p:cxnSp>
          <p:nvCxnSpPr>
            <p:cNvPr id="15" name="直接连接符 14">
              <a:extLst>
                <a:ext uri="{FF2B5EF4-FFF2-40B4-BE49-F238E27FC236}">
                  <a16:creationId xmlns:a16="http://schemas.microsoft.com/office/drawing/2014/main" id="{AB24ECB8-639C-4888-A125-98CBC8DFF4F2}"/>
                </a:ext>
              </a:extLst>
            </p:cNvPr>
            <p:cNvCxnSpPr>
              <a:cxnSpLocks/>
            </p:cNvCxnSpPr>
            <p:nvPr/>
          </p:nvCxnSpPr>
          <p:spPr>
            <a:xfrm>
              <a:off x="797199" y="2175010"/>
              <a:ext cx="7661001" cy="12004"/>
            </a:xfrm>
            <a:prstGeom prst="line">
              <a:avLst/>
            </a:prstGeom>
            <a:ln w="28575">
              <a:solidFill>
                <a:srgbClr val="8FB0D2"/>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954ECA33-347F-40B3-844A-C512B0EA3FD7}"/>
                </a:ext>
              </a:extLst>
            </p:cNvPr>
            <p:cNvSpPr/>
            <p:nvPr/>
          </p:nvSpPr>
          <p:spPr>
            <a:xfrm>
              <a:off x="5716327" y="1958151"/>
              <a:ext cx="454445" cy="457726"/>
            </a:xfrm>
            <a:prstGeom prst="ellipse">
              <a:avLst/>
            </a:prstGeom>
            <a:solidFill>
              <a:srgbClr val="BD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9" name="椭圆 8">
              <a:extLst>
                <a:ext uri="{FF2B5EF4-FFF2-40B4-BE49-F238E27FC236}">
                  <a16:creationId xmlns:a16="http://schemas.microsoft.com/office/drawing/2014/main" id="{1549E4BF-AC15-4B52-8C2E-F5053F217768}"/>
                </a:ext>
              </a:extLst>
            </p:cNvPr>
            <p:cNvSpPr/>
            <p:nvPr/>
          </p:nvSpPr>
          <p:spPr>
            <a:xfrm>
              <a:off x="2735470" y="1946147"/>
              <a:ext cx="454445" cy="457726"/>
            </a:xfrm>
            <a:prstGeom prst="ellipse">
              <a:avLst/>
            </a:prstGeom>
            <a:solidFill>
              <a:srgbClr val="BD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33" name="椭圆 32">
              <a:extLst>
                <a:ext uri="{FF2B5EF4-FFF2-40B4-BE49-F238E27FC236}">
                  <a16:creationId xmlns:a16="http://schemas.microsoft.com/office/drawing/2014/main" id="{566E68E9-4437-41C8-BC04-506ABE33AE15}"/>
                </a:ext>
              </a:extLst>
            </p:cNvPr>
            <p:cNvSpPr/>
            <p:nvPr/>
          </p:nvSpPr>
          <p:spPr>
            <a:xfrm>
              <a:off x="3939324" y="1641902"/>
              <a:ext cx="1062868" cy="1066217"/>
            </a:xfrm>
            <a:prstGeom prst="ellipse">
              <a:avLst/>
            </a:prstGeom>
            <a:solidFill>
              <a:srgbClr val="8F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34" name="椭圆 33">
              <a:extLst>
                <a:ext uri="{FF2B5EF4-FFF2-40B4-BE49-F238E27FC236}">
                  <a16:creationId xmlns:a16="http://schemas.microsoft.com/office/drawing/2014/main" id="{F96FFAC6-8204-4600-B3A8-ACEB3977F465}"/>
                </a:ext>
              </a:extLst>
            </p:cNvPr>
            <p:cNvSpPr/>
            <p:nvPr/>
          </p:nvSpPr>
          <p:spPr>
            <a:xfrm>
              <a:off x="6741945" y="1645637"/>
              <a:ext cx="1062868" cy="1066217"/>
            </a:xfrm>
            <a:prstGeom prst="ellipse">
              <a:avLst/>
            </a:prstGeom>
            <a:solidFill>
              <a:srgbClr val="8F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4" name="椭圆 3">
              <a:extLst>
                <a:ext uri="{FF2B5EF4-FFF2-40B4-BE49-F238E27FC236}">
                  <a16:creationId xmlns:a16="http://schemas.microsoft.com/office/drawing/2014/main" id="{9C24622D-7157-49EC-800D-0F3CA218206B}"/>
                </a:ext>
              </a:extLst>
            </p:cNvPr>
            <p:cNvSpPr/>
            <p:nvPr/>
          </p:nvSpPr>
          <p:spPr>
            <a:xfrm>
              <a:off x="1127743" y="1641902"/>
              <a:ext cx="1062868" cy="1066217"/>
            </a:xfrm>
            <a:prstGeom prst="ellipse">
              <a:avLst/>
            </a:prstGeom>
            <a:solidFill>
              <a:srgbClr val="8F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pic>
          <p:nvPicPr>
            <p:cNvPr id="21" name="Picture" descr="Picture">
              <a:extLst>
                <a:ext uri="{FF2B5EF4-FFF2-40B4-BE49-F238E27FC236}">
                  <a16:creationId xmlns:a16="http://schemas.microsoft.com/office/drawing/2014/main" id="{B6DB0E99-15BF-4D47-BDAB-D6555E8AB7BC}"/>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493702" y="2023216"/>
              <a:ext cx="327598" cy="327598"/>
            </a:xfrm>
            <a:prstGeom prst="rect">
              <a:avLst/>
            </a:prstGeom>
          </p:spPr>
        </p:pic>
        <p:pic>
          <p:nvPicPr>
            <p:cNvPr id="22" name="Picture" descr="Picture">
              <a:extLst>
                <a:ext uri="{FF2B5EF4-FFF2-40B4-BE49-F238E27FC236}">
                  <a16:creationId xmlns:a16="http://schemas.microsoft.com/office/drawing/2014/main" id="{4A7A17A1-8F07-4DCD-9110-A7E85E54A98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305442" y="2039833"/>
              <a:ext cx="331942" cy="294363"/>
            </a:xfrm>
            <a:prstGeom prst="rect">
              <a:avLst/>
            </a:prstGeom>
          </p:spPr>
        </p:pic>
        <p:pic>
          <p:nvPicPr>
            <p:cNvPr id="23" name="Picture" descr="Picture">
              <a:extLst>
                <a:ext uri="{FF2B5EF4-FFF2-40B4-BE49-F238E27FC236}">
                  <a16:creationId xmlns:a16="http://schemas.microsoft.com/office/drawing/2014/main" id="{5EDF0AC7-E512-407F-8E74-F91AFE7E3369}"/>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129710" y="2041127"/>
              <a:ext cx="311229" cy="291777"/>
            </a:xfrm>
            <a:prstGeom prst="rect">
              <a:avLst/>
            </a:prstGeom>
          </p:spPr>
        </p:pic>
        <p:pic>
          <p:nvPicPr>
            <p:cNvPr id="31" name="Picture" descr="Picture">
              <a:extLst>
                <a:ext uri="{FF2B5EF4-FFF2-40B4-BE49-F238E27FC236}">
                  <a16:creationId xmlns:a16="http://schemas.microsoft.com/office/drawing/2014/main" id="{4A7EFE9F-A87F-43FB-856D-A4F45206FD42}"/>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2864200" y="2037801"/>
              <a:ext cx="220090" cy="298427"/>
            </a:xfrm>
            <a:prstGeom prst="rect">
              <a:avLst/>
            </a:prstGeom>
          </p:spPr>
        </p:pic>
        <p:pic>
          <p:nvPicPr>
            <p:cNvPr id="32" name="Picture" descr="Picture">
              <a:extLst>
                <a:ext uri="{FF2B5EF4-FFF2-40B4-BE49-F238E27FC236}">
                  <a16:creationId xmlns:a16="http://schemas.microsoft.com/office/drawing/2014/main" id="{AE0ED2C5-87D2-46C9-8C7E-29D1E0D2758C}"/>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5833504" y="2049805"/>
              <a:ext cx="220090" cy="298427"/>
            </a:xfrm>
            <a:prstGeom prst="rect">
              <a:avLst/>
            </a:prstGeom>
          </p:spPr>
        </p:pic>
        <p:sp>
          <p:nvSpPr>
            <p:cNvPr id="5" name="等腰三角形 4">
              <a:extLst>
                <a:ext uri="{FF2B5EF4-FFF2-40B4-BE49-F238E27FC236}">
                  <a16:creationId xmlns:a16="http://schemas.microsoft.com/office/drawing/2014/main" id="{F02C06CC-3745-4497-8272-EAFAEAD5037E}"/>
                </a:ext>
              </a:extLst>
            </p:cNvPr>
            <p:cNvSpPr/>
            <p:nvPr/>
          </p:nvSpPr>
          <p:spPr>
            <a:xfrm rot="5400000">
              <a:off x="8446889" y="2049113"/>
              <a:ext cx="327409" cy="304786"/>
            </a:xfrm>
            <a:prstGeom prst="triangle">
              <a:avLst/>
            </a:prstGeom>
            <a:noFill/>
            <a:ln w="38100">
              <a:solidFill>
                <a:srgbClr val="8FB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grpSp>
      <p:sp>
        <p:nvSpPr>
          <p:cNvPr id="12" name="文本占位符 1">
            <a:extLst>
              <a:ext uri="{FF2B5EF4-FFF2-40B4-BE49-F238E27FC236}">
                <a16:creationId xmlns:a16="http://schemas.microsoft.com/office/drawing/2014/main" id="{6707A820-26AA-CCDC-F3F2-2DC2ED713F2C}"/>
              </a:ext>
            </a:extLst>
          </p:cNvPr>
          <p:cNvSpPr>
            <a:spLocks noGrp="1"/>
          </p:cNvSpPr>
          <p:nvPr>
            <p:ph type="body" idx="13"/>
          </p:nvPr>
        </p:nvSpPr>
        <p:spPr>
          <a:xfrm>
            <a:off x="1219200" y="952500"/>
            <a:ext cx="12611101" cy="1205982"/>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合同签署及履行过程的合规管理</a:t>
            </a:r>
          </a:p>
        </p:txBody>
      </p:sp>
    </p:spTree>
    <p:extLst>
      <p:ext uri="{BB962C8B-B14F-4D97-AF65-F5344CB8AC3E}">
        <p14:creationId xmlns:p14="http://schemas.microsoft.com/office/powerpoint/2010/main" val="19129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eda7121e497c5d0967a32809e3570e9cfeec634aa2cb-fadyu4"/>
          <p:cNvPicPr>
            <a:picLocks noChangeAspect="1"/>
          </p:cNvPicPr>
          <p:nvPr/>
        </p:nvPicPr>
        <p:blipFill>
          <a:blip r:embed="rId2"/>
          <a:stretch>
            <a:fillRect/>
          </a:stretch>
        </p:blipFill>
        <p:spPr>
          <a:xfrm>
            <a:off x="5188585" y="6281420"/>
            <a:ext cx="9942195" cy="4026535"/>
          </a:xfrm>
          <a:prstGeom prst="rect">
            <a:avLst/>
          </a:prstGeom>
        </p:spPr>
      </p:pic>
      <p:sp>
        <p:nvSpPr>
          <p:cNvPr id="2" name="文本占位符 1"/>
          <p:cNvSpPr>
            <a:spLocks noGrp="1"/>
          </p:cNvSpPr>
          <p:nvPr>
            <p:ph type="body" idx="13"/>
          </p:nvPr>
        </p:nvSpPr>
        <p:spPr>
          <a:xfrm>
            <a:off x="1028698" y="571500"/>
            <a:ext cx="11468102"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合同签署及履行过程的合规管理</a:t>
            </a:r>
          </a:p>
        </p:txBody>
      </p:sp>
      <p:sp>
        <p:nvSpPr>
          <p:cNvPr id="3" name="文本框 2"/>
          <p:cNvSpPr txBox="1"/>
          <p:nvPr/>
        </p:nvSpPr>
        <p:spPr>
          <a:xfrm>
            <a:off x="1062910" y="2827813"/>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通过合作协议约定：</a:t>
            </a:r>
          </a:p>
        </p:txBody>
      </p:sp>
      <p:sp>
        <p:nvSpPr>
          <p:cNvPr id="19" name="文本"/>
          <p:cNvSpPr txBox="1"/>
          <p:nvPr/>
        </p:nvSpPr>
        <p:spPr>
          <a:xfrm>
            <a:off x="1017812" y="3818903"/>
            <a:ext cx="13408025" cy="4308475"/>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背景技术：</a:t>
            </a:r>
            <a:r>
              <a:rPr lang="zh-CN" altLang="en-US" sz="2800" kern="0" spc="100" dirty="0">
                <a:solidFill>
                  <a:srgbClr val="083A81"/>
                </a:solidFill>
                <a:uFillTx/>
                <a:ea typeface="微软雅黑" panose="020B0503020204020204" pitchFamily="34" charset="-122"/>
                <a:cs typeface="Alibaba Sans" charset="-122"/>
              </a:rPr>
              <a:t>约定清楚需要使用到的双方背景技术及其许可适用范围；</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权利归属：</a:t>
            </a:r>
            <a:r>
              <a:rPr lang="zh-CN" altLang="en-US" sz="2800" kern="0" spc="100" dirty="0">
                <a:solidFill>
                  <a:srgbClr val="083A81"/>
                </a:solidFill>
                <a:uFillTx/>
                <a:ea typeface="微软雅黑" panose="020B0503020204020204" pitchFamily="34" charset="-122"/>
                <a:cs typeface="Alibaba Sans" charset="-122"/>
              </a:rPr>
              <a:t>约定清楚研发成果的权利归属及保护方式选择的决策权；</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权利行使规则：</a:t>
            </a:r>
            <a:r>
              <a:rPr lang="zh-CN" altLang="en-US" sz="2800" kern="0" spc="100" dirty="0">
                <a:solidFill>
                  <a:srgbClr val="083A81"/>
                </a:solidFill>
                <a:uFillTx/>
                <a:ea typeface="微软雅黑" panose="020B0503020204020204" pitchFamily="34" charset="-122"/>
                <a:cs typeface="Alibaba Sans" charset="-122"/>
              </a:rPr>
              <a:t>权利约定为共有或者归一方所有，一并约定权利行使规则；</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利益分配规则：</a:t>
            </a:r>
            <a:r>
              <a:rPr lang="zh-CN" altLang="en-US" sz="2800" kern="0" spc="100" dirty="0">
                <a:solidFill>
                  <a:srgbClr val="083A81"/>
                </a:solidFill>
                <a:uFillTx/>
                <a:ea typeface="微软雅黑" panose="020B0503020204020204" pitchFamily="34" charset="-122"/>
                <a:cs typeface="Alibaba Sans" charset="-122"/>
              </a:rPr>
              <a:t>无论是共有还是归一方所有，约定收益的分配规则；</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后续研发成果：</a:t>
            </a:r>
            <a:r>
              <a:rPr lang="zh-CN" altLang="en-US" sz="2800" kern="0" spc="100" dirty="0">
                <a:solidFill>
                  <a:srgbClr val="083A81"/>
                </a:solidFill>
                <a:uFillTx/>
                <a:ea typeface="微软雅黑" panose="020B0503020204020204" pitchFamily="34" charset="-122"/>
                <a:cs typeface="Alibaba Sans" charset="-122"/>
              </a:rPr>
              <a:t>后续研发活动的决策权及利益分配规则。</a:t>
            </a:r>
          </a:p>
        </p:txBody>
      </p:sp>
      <p:pic>
        <p:nvPicPr>
          <p:cNvPr id="4" name="图片 3" descr="e06857808b92c624f18e5c2533115c3"/>
          <p:cNvPicPr>
            <a:picLocks noChangeAspect="1"/>
          </p:cNvPicPr>
          <p:nvPr/>
        </p:nvPicPr>
        <p:blipFill>
          <a:blip r:embed="rId3"/>
          <a:stretch>
            <a:fillRect/>
          </a:stretch>
        </p:blipFill>
        <p:spPr>
          <a:xfrm>
            <a:off x="685800" y="342900"/>
            <a:ext cx="2305050" cy="514350"/>
          </a:xfrm>
          <a:prstGeom prst="rect">
            <a:avLst/>
          </a:prstGeom>
        </p:spPr>
      </p:pic>
      <p:sp>
        <p:nvSpPr>
          <p:cNvPr id="7" name="文本框 6">
            <a:extLst>
              <a:ext uri="{FF2B5EF4-FFF2-40B4-BE49-F238E27FC236}">
                <a16:creationId xmlns:a16="http://schemas.microsoft.com/office/drawing/2014/main" id="{B1EF967B-826F-C723-CD66-CDD350E37126}"/>
              </a:ext>
            </a:extLst>
          </p:cNvPr>
          <p:cNvSpPr txBox="1"/>
          <p:nvPr/>
        </p:nvSpPr>
        <p:spPr>
          <a:xfrm>
            <a:off x="1540280" y="2478002"/>
            <a:ext cx="5975733"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研究成果的权利归属和利益分配</a:t>
            </a:r>
          </a:p>
        </p:txBody>
      </p:sp>
    </p:spTree>
    <p:extLst>
      <p:ext uri="{BB962C8B-B14F-4D97-AF65-F5344CB8AC3E}">
        <p14:creationId xmlns:p14="http://schemas.microsoft.com/office/powerpoint/2010/main" val="358220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eda7121e497c5d0967a32809e3570e9cfeec634aa2cb-fadyu4"/>
          <p:cNvPicPr>
            <a:picLocks noChangeAspect="1"/>
          </p:cNvPicPr>
          <p:nvPr/>
        </p:nvPicPr>
        <p:blipFill>
          <a:blip r:embed="rId2"/>
          <a:stretch>
            <a:fillRect/>
          </a:stretch>
        </p:blipFill>
        <p:spPr>
          <a:xfrm>
            <a:off x="5188585" y="6281420"/>
            <a:ext cx="9847580" cy="4026535"/>
          </a:xfrm>
          <a:prstGeom prst="rect">
            <a:avLst/>
          </a:prstGeom>
        </p:spPr>
      </p:pic>
      <p:sp>
        <p:nvSpPr>
          <p:cNvPr id="2" name="文本占位符 1"/>
          <p:cNvSpPr>
            <a:spLocks noGrp="1"/>
          </p:cNvSpPr>
          <p:nvPr>
            <p:ph type="body" idx="13"/>
          </p:nvPr>
        </p:nvSpPr>
        <p:spPr>
          <a:xfrm>
            <a:off x="1028698" y="571500"/>
            <a:ext cx="13408025"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合同签署及履行过程的合规管理</a:t>
            </a:r>
          </a:p>
        </p:txBody>
      </p:sp>
      <p:sp>
        <p:nvSpPr>
          <p:cNvPr id="3" name="文本框 2"/>
          <p:cNvSpPr txBox="1"/>
          <p:nvPr/>
        </p:nvSpPr>
        <p:spPr>
          <a:xfrm>
            <a:off x="1028698" y="2933064"/>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员工职务发明的合规管理：</a:t>
            </a:r>
          </a:p>
        </p:txBody>
      </p:sp>
      <p:sp>
        <p:nvSpPr>
          <p:cNvPr id="19" name="文本"/>
          <p:cNvSpPr txBox="1"/>
          <p:nvPr/>
        </p:nvSpPr>
        <p:spPr>
          <a:xfrm>
            <a:off x="1087012" y="3848100"/>
            <a:ext cx="13408025" cy="3446780"/>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权利归属：</a:t>
            </a:r>
            <a:r>
              <a:rPr lang="zh-CN" altLang="en-US" sz="2800" kern="0" spc="100" dirty="0">
                <a:solidFill>
                  <a:srgbClr val="083A81"/>
                </a:solidFill>
                <a:uFillTx/>
                <a:ea typeface="微软雅黑" panose="020B0503020204020204" pitchFamily="34" charset="-122"/>
                <a:cs typeface="Alibaba Sans" charset="-122"/>
              </a:rPr>
              <a:t>约定清楚职务发明的范围、报告程序和权利归属；</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奖励报酬：</a:t>
            </a:r>
            <a:r>
              <a:rPr lang="zh-CN" altLang="en-US" sz="2800" kern="0" spc="100" dirty="0">
                <a:solidFill>
                  <a:srgbClr val="083A81"/>
                </a:solidFill>
                <a:uFillTx/>
                <a:ea typeface="微软雅黑" panose="020B0503020204020204" pitchFamily="34" charset="-122"/>
                <a:cs typeface="Alibaba Sans" charset="-122"/>
              </a:rPr>
              <a:t>约定清楚奖励和报酬的计算标准和发放时间；</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署名规则：</a:t>
            </a:r>
            <a:r>
              <a:rPr lang="zh-CN" altLang="en-US" sz="2800" kern="0" spc="100" dirty="0">
                <a:solidFill>
                  <a:srgbClr val="083A81"/>
                </a:solidFill>
                <a:uFillTx/>
                <a:ea typeface="微软雅黑" panose="020B0503020204020204" pitchFamily="34" charset="-122"/>
                <a:cs typeface="Alibaba Sans" charset="-122"/>
              </a:rPr>
              <a:t>确定发明人的署名规则并严格执行；</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离职发明人：</a:t>
            </a:r>
            <a:r>
              <a:rPr lang="zh-CN" altLang="en-US" sz="2800" kern="0" spc="100" dirty="0">
                <a:solidFill>
                  <a:srgbClr val="083A81"/>
                </a:solidFill>
                <a:uFillTx/>
                <a:ea typeface="微软雅黑" panose="020B0503020204020204" pitchFamily="34" charset="-122"/>
                <a:cs typeface="Alibaba Sans" charset="-122"/>
              </a:rPr>
              <a:t>离职发明人奖励报酬的发放，离职发明人的监控。</a:t>
            </a:r>
          </a:p>
        </p:txBody>
      </p:sp>
      <p:pic>
        <p:nvPicPr>
          <p:cNvPr id="4" name="图片 3" descr="e06857808b92c624f18e5c2533115c3"/>
          <p:cNvPicPr>
            <a:picLocks noChangeAspect="1"/>
          </p:cNvPicPr>
          <p:nvPr/>
        </p:nvPicPr>
        <p:blipFill>
          <a:blip r:embed="rId3"/>
          <a:stretch>
            <a:fillRect/>
          </a:stretch>
        </p:blipFill>
        <p:spPr>
          <a:xfrm>
            <a:off x="685800" y="342900"/>
            <a:ext cx="2305050" cy="514350"/>
          </a:xfrm>
          <a:prstGeom prst="rect">
            <a:avLst/>
          </a:prstGeom>
        </p:spPr>
      </p:pic>
    </p:spTree>
    <p:extLst>
      <p:ext uri="{BB962C8B-B14F-4D97-AF65-F5344CB8AC3E}">
        <p14:creationId xmlns:p14="http://schemas.microsoft.com/office/powerpoint/2010/main" val="1265789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a:latin typeface="微软雅黑" panose="020B0503020204020204" pitchFamily="34" charset="-122"/>
                <a:ea typeface="微软雅黑" panose="020B0503020204020204" pitchFamily="34" charset="-122"/>
              </a:rPr>
              <a:t>目录</a:t>
            </a:r>
          </a:p>
        </p:txBody>
      </p:sp>
      <p:sp>
        <p:nvSpPr>
          <p:cNvPr id="7" name="文本占位符 6"/>
          <p:cNvSpPr>
            <a:spLocks noGrp="1"/>
          </p:cNvSpPr>
          <p:nvPr>
            <p:ph type="body" idx="10"/>
          </p:nvPr>
        </p:nvSpPr>
        <p:spPr>
          <a:xfrm>
            <a:off x="901700" y="4152900"/>
            <a:ext cx="11357610" cy="4343400"/>
          </a:xfrm>
        </p:spPr>
        <p:txBody>
          <a:bodyPr/>
          <a:lstStyle/>
          <a:p>
            <a:pPr marL="857250" indent="-857250" fontAlgn="auto">
              <a:lnSpc>
                <a:spcPct val="100000"/>
              </a:lnSpc>
              <a:buFont typeface="+mj-ea"/>
              <a:buAutoNum type="ea1JpnChsDbPeriod"/>
            </a:pPr>
            <a:r>
              <a:rPr lang="zh-CN" altLang="en-US" sz="3600" dirty="0">
                <a:solidFill>
                  <a:srgbClr val="083A81"/>
                </a:solidFill>
                <a:latin typeface="微软雅黑" panose="020B0503020204020204" pitchFamily="34" charset="-122"/>
                <a:ea typeface="微软雅黑" panose="020B0503020204020204" pitchFamily="34" charset="-122"/>
              </a:rPr>
              <a:t>科技成果转化需要解决的法律问题</a:t>
            </a:r>
          </a:p>
          <a:p>
            <a:pPr marL="857250" indent="-857250" fontAlgn="auto">
              <a:lnSpc>
                <a:spcPct val="100000"/>
              </a:lnSpc>
              <a:buFont typeface="+mj-ea"/>
              <a:buAutoNum type="ea1JpnChsDbPeriod"/>
            </a:pPr>
            <a:endParaRPr lang="zh-CN" altLang="en-US" sz="3600" dirty="0">
              <a:solidFill>
                <a:srgbClr val="083A81"/>
              </a:solidFill>
              <a:latin typeface="微软雅黑" panose="020B0503020204020204" pitchFamily="34" charset="-122"/>
              <a:ea typeface="微软雅黑" panose="020B0503020204020204" pitchFamily="34" charset="-122"/>
            </a:endParaRPr>
          </a:p>
          <a:p>
            <a:pPr marL="857250" indent="-857250" fontAlgn="auto">
              <a:lnSpc>
                <a:spcPct val="100000"/>
              </a:lnSpc>
              <a:buFont typeface="+mj-ea"/>
              <a:buAutoNum type="ea1JpnChsDbPeriod"/>
            </a:pPr>
            <a:r>
              <a:rPr lang="zh-CN" altLang="en-US" sz="3600" dirty="0">
                <a:solidFill>
                  <a:srgbClr val="083A81"/>
                </a:solidFill>
                <a:latin typeface="微软雅黑" panose="020B0503020204020204" pitchFamily="34" charset="-122"/>
                <a:ea typeface="微软雅黑" panose="020B0503020204020204" pitchFamily="34" charset="-122"/>
              </a:rPr>
              <a:t>科技成果转化中的法律风险分析</a:t>
            </a:r>
          </a:p>
          <a:p>
            <a:pPr marL="857250" indent="-857250" fontAlgn="auto">
              <a:lnSpc>
                <a:spcPct val="100000"/>
              </a:lnSpc>
              <a:buFont typeface="+mj-ea"/>
              <a:buAutoNum type="ea1JpnChsDbPeriod"/>
            </a:pPr>
            <a:endParaRPr lang="zh-CN" altLang="en-US" sz="3600" dirty="0">
              <a:solidFill>
                <a:srgbClr val="083A81"/>
              </a:solidFill>
              <a:latin typeface="微软雅黑" panose="020B0503020204020204" pitchFamily="34" charset="-122"/>
              <a:ea typeface="微软雅黑" panose="020B0503020204020204" pitchFamily="34" charset="-122"/>
            </a:endParaRPr>
          </a:p>
          <a:p>
            <a:pPr marL="857250" indent="-857250" fontAlgn="auto">
              <a:lnSpc>
                <a:spcPct val="100000"/>
              </a:lnSpc>
              <a:buFont typeface="+mj-ea"/>
              <a:buAutoNum type="ea1JpnChsDbPeriod"/>
            </a:pPr>
            <a:r>
              <a:rPr lang="zh-CN" altLang="en-US" sz="3600" dirty="0">
                <a:solidFill>
                  <a:srgbClr val="083A81"/>
                </a:solidFill>
                <a:latin typeface="微软雅黑" panose="020B0503020204020204" pitchFamily="34" charset="-122"/>
                <a:ea typeface="微软雅黑" panose="020B0503020204020204" pitchFamily="34" charset="-122"/>
              </a:rPr>
              <a:t>科技成果转化中的法律风险防控</a:t>
            </a:r>
          </a:p>
          <a:p>
            <a:pPr marL="857250" indent="-857250" fontAlgn="auto">
              <a:lnSpc>
                <a:spcPct val="100000"/>
              </a:lnSpc>
              <a:buFont typeface="+mj-ea"/>
              <a:buAutoNum type="ea1JpnChsDbPeriod"/>
            </a:pPr>
            <a:endParaRPr lang="zh-CN" altLang="en-US" sz="3600" dirty="0">
              <a:solidFill>
                <a:srgbClr val="083A81"/>
              </a:solidFill>
              <a:latin typeface="微软雅黑" panose="020B0503020204020204" pitchFamily="34" charset="-122"/>
              <a:ea typeface="微软雅黑" panose="020B0503020204020204" pitchFamily="34" charset="-122"/>
            </a:endParaRPr>
          </a:p>
          <a:p>
            <a:pPr marL="857250" indent="-857250" fontAlgn="auto">
              <a:lnSpc>
                <a:spcPct val="100000"/>
              </a:lnSpc>
              <a:buFont typeface="+mj-ea"/>
              <a:buAutoNum type="ea1JpnChsDbPeriod"/>
            </a:pPr>
            <a:r>
              <a:rPr lang="zh-CN" altLang="en-US" sz="3600" dirty="0">
                <a:solidFill>
                  <a:srgbClr val="083A81"/>
                </a:solidFill>
                <a:latin typeface="微软雅黑" panose="020B0503020204020204" pitchFamily="34" charset="-122"/>
                <a:ea typeface="微软雅黑" panose="020B0503020204020204" pitchFamily="34" charset="-122"/>
              </a:rPr>
              <a:t>我国产学研近况介绍及总结与建议</a:t>
            </a:r>
          </a:p>
        </p:txBody>
      </p:sp>
      <p:sp>
        <p:nvSpPr>
          <p:cNvPr id="4" name="文本框 3"/>
          <p:cNvSpPr txBox="1"/>
          <p:nvPr/>
        </p:nvSpPr>
        <p:spPr>
          <a:xfrm>
            <a:off x="3505200" y="3009900"/>
            <a:ext cx="6096000" cy="521970"/>
          </a:xfrm>
          <a:prstGeom prst="rect">
            <a:avLst/>
          </a:prstGeom>
          <a:noFill/>
        </p:spPr>
        <p:txBody>
          <a:bodyPr wrap="square" rtlCol="0">
            <a:spAutoFit/>
          </a:bodyPr>
          <a:lstStyle/>
          <a:p>
            <a:r>
              <a:rPr lang="zh-CN" altLang="en-US" sz="2800">
                <a:solidFill>
                  <a:srgbClr val="083A81"/>
                </a:solidFill>
                <a:latin typeface="微软雅黑" panose="020B0503020204020204" pitchFamily="34" charset="-122"/>
                <a:ea typeface="微软雅黑" panose="020B0503020204020204" pitchFamily="34" charset="-122"/>
              </a:rPr>
              <a:t>CONTENTS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eda7121e497c5d0967a32809e3570e9cfeec634aa2cb-fadyu4"/>
          <p:cNvPicPr>
            <a:picLocks noChangeAspect="1"/>
          </p:cNvPicPr>
          <p:nvPr/>
        </p:nvPicPr>
        <p:blipFill>
          <a:blip r:embed="rId2"/>
          <a:stretch>
            <a:fillRect/>
          </a:stretch>
        </p:blipFill>
        <p:spPr>
          <a:xfrm>
            <a:off x="5188585" y="6281420"/>
            <a:ext cx="9910445" cy="4026535"/>
          </a:xfrm>
          <a:prstGeom prst="rect">
            <a:avLst/>
          </a:prstGeom>
        </p:spPr>
      </p:pic>
      <p:sp>
        <p:nvSpPr>
          <p:cNvPr id="2" name="文本占位符 1"/>
          <p:cNvSpPr>
            <a:spLocks noGrp="1"/>
          </p:cNvSpPr>
          <p:nvPr>
            <p:ph type="body" idx="13"/>
          </p:nvPr>
        </p:nvSpPr>
        <p:spPr>
          <a:xfrm>
            <a:off x="1028698" y="571500"/>
            <a:ext cx="11010902" cy="1467511"/>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合同签署及履行过程的合规管理</a:t>
            </a:r>
          </a:p>
        </p:txBody>
      </p:sp>
      <p:sp>
        <p:nvSpPr>
          <p:cNvPr id="3" name="文本框 2"/>
          <p:cNvSpPr txBox="1"/>
          <p:nvPr/>
        </p:nvSpPr>
        <p:spPr>
          <a:xfrm>
            <a:off x="914400" y="2769611"/>
            <a:ext cx="60960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共有权利的合规管理：</a:t>
            </a:r>
          </a:p>
        </p:txBody>
      </p:sp>
      <p:sp>
        <p:nvSpPr>
          <p:cNvPr id="19" name="文本"/>
          <p:cNvSpPr txBox="1"/>
          <p:nvPr/>
        </p:nvSpPr>
        <p:spPr>
          <a:xfrm>
            <a:off x="898069" y="3704047"/>
            <a:ext cx="13408025" cy="4308475"/>
          </a:xfrm>
          <a:prstGeom prst="rect">
            <a:avLst/>
          </a:prstGeom>
        </p:spPr>
        <p:txBody>
          <a:bodyPr wrap="square" lIns="0" tIns="0" rIns="0" bIns="0">
            <a:spAutoFit/>
          </a:bodyPr>
          <a:lstStyle>
            <a:lvl1pPr>
              <a:defRPr>
                <a:latin typeface="微软雅黑" panose="020B0503020204020204" pitchFamily="34" charset="-122"/>
                <a:ea typeface="+mj-ea"/>
                <a:cs typeface="微软雅黑" panose="020B0503020204020204" pitchFamily="34" charset="-122"/>
              </a:defRPr>
            </a:lvl1pPr>
          </a:lstStyle>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署名顺序：</a:t>
            </a:r>
            <a:r>
              <a:rPr lang="zh-CN" altLang="en-US" sz="2800" kern="0" spc="100" dirty="0">
                <a:solidFill>
                  <a:srgbClr val="083A81"/>
                </a:solidFill>
                <a:uFillTx/>
                <a:ea typeface="微软雅黑" panose="020B0503020204020204" pitchFamily="34" charset="-122"/>
                <a:cs typeface="Alibaba Sans" charset="-122"/>
              </a:rPr>
              <a:t>权利人和发明人的署名顺序，包括专利、文章、评奖评优等；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共有权利的行使：</a:t>
            </a:r>
            <a:r>
              <a:rPr lang="zh-CN" altLang="en-US" sz="2800" kern="0" spc="100" dirty="0">
                <a:solidFill>
                  <a:srgbClr val="083A81"/>
                </a:solidFill>
                <a:uFillTx/>
                <a:ea typeface="微软雅黑" panose="020B0503020204020204" pitchFamily="34" charset="-122"/>
                <a:cs typeface="Alibaba Sans" charset="-122"/>
              </a:rPr>
              <a:t>自己实施、许可他人实施、转让、质押、放弃；</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诉权：</a:t>
            </a:r>
            <a:r>
              <a:rPr lang="zh-CN" altLang="en-US" sz="2800" kern="0" spc="100" dirty="0">
                <a:solidFill>
                  <a:srgbClr val="083A81"/>
                </a:solidFill>
                <a:uFillTx/>
                <a:ea typeface="微软雅黑" panose="020B0503020204020204" pitchFamily="34" charset="-122"/>
                <a:cs typeface="Alibaba Sans" charset="-122"/>
              </a:rPr>
              <a:t>约定好起诉侵权或应对纠纷时的决策权及配合义务；</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权利的维持：</a:t>
            </a:r>
            <a:r>
              <a:rPr lang="zh-CN" altLang="en-US" sz="2800" kern="0" spc="100" dirty="0">
                <a:solidFill>
                  <a:srgbClr val="083A81"/>
                </a:solidFill>
                <a:uFillTx/>
                <a:ea typeface="微软雅黑" panose="020B0503020204020204" pitchFamily="34" charset="-122"/>
                <a:cs typeface="Alibaba Sans" charset="-122"/>
              </a:rPr>
              <a:t>共有权利的维持费及缴费手续等；</a:t>
            </a:r>
          </a:p>
          <a:p>
            <a:pPr indent="0" defTabSz="1828800" fontAlgn="auto">
              <a:lnSpc>
                <a:spcPct val="200000"/>
              </a:lnSpc>
            </a:pPr>
            <a:r>
              <a:rPr lang="zh-CN" altLang="en-US" sz="2800" b="1" kern="0" spc="100" dirty="0">
                <a:solidFill>
                  <a:srgbClr val="083A81"/>
                </a:solidFill>
                <a:uFillTx/>
                <a:ea typeface="微软雅黑" panose="020B0503020204020204" pitchFamily="34" charset="-122"/>
                <a:cs typeface="Alibaba Sans" charset="-122"/>
              </a:rPr>
              <a:t>后续研发成果：</a:t>
            </a:r>
            <a:r>
              <a:rPr lang="zh-CN" altLang="en-US" sz="2800" kern="0" spc="100" dirty="0">
                <a:solidFill>
                  <a:srgbClr val="083A81"/>
                </a:solidFill>
                <a:uFillTx/>
                <a:ea typeface="微软雅黑" panose="020B0503020204020204" pitchFamily="34" charset="-122"/>
                <a:cs typeface="Alibaba Sans" charset="-122"/>
              </a:rPr>
              <a:t>基于共有知识产权的后续研发成果的约定。</a:t>
            </a:r>
          </a:p>
        </p:txBody>
      </p:sp>
      <p:pic>
        <p:nvPicPr>
          <p:cNvPr id="4" name="图片 3" descr="e06857808b92c624f18e5c2533115c3"/>
          <p:cNvPicPr>
            <a:picLocks noChangeAspect="1"/>
          </p:cNvPicPr>
          <p:nvPr/>
        </p:nvPicPr>
        <p:blipFill>
          <a:blip r:embed="rId3"/>
          <a:stretch>
            <a:fillRect/>
          </a:stretch>
        </p:blipFill>
        <p:spPr>
          <a:xfrm>
            <a:off x="685800" y="342900"/>
            <a:ext cx="2305050" cy="514350"/>
          </a:xfrm>
          <a:prstGeom prst="rect">
            <a:avLst/>
          </a:prstGeom>
        </p:spPr>
      </p:pic>
    </p:spTree>
    <p:extLst>
      <p:ext uri="{BB962C8B-B14F-4D97-AF65-F5344CB8AC3E}">
        <p14:creationId xmlns:p14="http://schemas.microsoft.com/office/powerpoint/2010/main" val="3308626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合同签署及履行过程的合规管理</a:t>
            </a:r>
          </a:p>
        </p:txBody>
      </p:sp>
      <p:sp>
        <p:nvSpPr>
          <p:cNvPr id="3" name="文本框 2"/>
          <p:cNvSpPr txBox="1"/>
          <p:nvPr/>
        </p:nvSpPr>
        <p:spPr>
          <a:xfrm>
            <a:off x="1028700" y="2705100"/>
            <a:ext cx="16238220" cy="2214880"/>
          </a:xfrm>
          <a:prstGeom prst="rect">
            <a:avLst/>
          </a:prstGeom>
          <a:noFill/>
        </p:spPr>
        <p:txBody>
          <a:bodyPr wrap="square" rtlCol="0">
            <a:spAutoFit/>
          </a:bodyPr>
          <a:lstStyle/>
          <a:p>
            <a:pPr indent="0" fontAlgn="auto">
              <a:lnSpc>
                <a:spcPct val="150000"/>
              </a:lnSpc>
            </a:pPr>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成果的署名：</a:t>
            </a:r>
          </a:p>
          <a:p>
            <a:pPr indent="0" fontAlgn="auto">
              <a:lnSpc>
                <a:spcPct val="150000"/>
              </a:lnSpc>
            </a:pPr>
            <a:r>
              <a:rPr lang="zh-CN" altLang="en-US" sz="2800" dirty="0">
                <a:solidFill>
                  <a:schemeClr val="tx2"/>
                </a:solidFill>
                <a:latin typeface="微软雅黑" panose="020B0503020204020204" pitchFamily="34" charset="-122"/>
                <a:ea typeface="微软雅黑" panose="020B0503020204020204" pitchFamily="34" charset="-122"/>
              </a:rPr>
              <a:t>科技创新活动的贡献度很难衡量，约定不清很容易产生纠纷。例如，申报国家科技进步奖时单位和研发人员署名顺序等</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4" name="矩形 3"/>
          <p:cNvSpPr/>
          <p:nvPr/>
        </p:nvSpPr>
        <p:spPr>
          <a:xfrm>
            <a:off x="1066800" y="5295900"/>
            <a:ext cx="16154400" cy="76200"/>
          </a:xfrm>
          <a:prstGeom prst="rect">
            <a:avLst/>
          </a:prstGeom>
          <a:gradFill>
            <a:gsLst>
              <a:gs pos="100000">
                <a:schemeClr val="accent1"/>
              </a:gs>
              <a:gs pos="0">
                <a:schemeClr val="accent1">
                  <a:lumMod val="70000"/>
                  <a:lumOff val="30000"/>
                </a:schemeClr>
              </a:gs>
            </a:gsLst>
            <a:lin ang="13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1028700" y="6108700"/>
            <a:ext cx="16200120" cy="2547685"/>
          </a:xfrm>
          <a:prstGeom prst="rect">
            <a:avLst/>
          </a:prstGeom>
          <a:noFill/>
        </p:spPr>
        <p:txBody>
          <a:bodyPr wrap="square" rtlCol="0">
            <a:spAutoFit/>
          </a:bodyPr>
          <a:lstStyle/>
          <a:p>
            <a:pPr marL="457200" indent="-457200" fontAlgn="auto">
              <a:lnSpc>
                <a:spcPct val="200000"/>
              </a:lnSpc>
              <a:buFont typeface="Arial" panose="020B0604020202020204" pitchFamily="34" charset="0"/>
              <a:buChar char="•"/>
            </a:pPr>
            <a:r>
              <a:rPr lang="zh-CN" altLang="en-US" sz="2800" dirty="0">
                <a:solidFill>
                  <a:srgbClr val="083A81"/>
                </a:solidFill>
                <a:latin typeface="微软雅黑" panose="020B0503020204020204" pitchFamily="34" charset="-122"/>
                <a:ea typeface="微软雅黑" panose="020B0503020204020204" pitchFamily="34" charset="-122"/>
              </a:rPr>
              <a:t>单位及研发人员的署名资格及署名顺序；</a:t>
            </a:r>
          </a:p>
          <a:p>
            <a:pPr marL="457200" indent="-457200" fontAlgn="auto">
              <a:lnSpc>
                <a:spcPct val="200000"/>
              </a:lnSpc>
              <a:buFont typeface="Arial" panose="020B0604020202020204" pitchFamily="34" charset="0"/>
              <a:buChar char="•"/>
            </a:pPr>
            <a:r>
              <a:rPr lang="zh-CN" altLang="en-US" sz="2800" dirty="0">
                <a:solidFill>
                  <a:srgbClr val="083A81"/>
                </a:solidFill>
                <a:latin typeface="微软雅黑" panose="020B0503020204020204" pitchFamily="34" charset="-122"/>
                <a:ea typeface="微软雅黑" panose="020B0503020204020204" pitchFamily="34" charset="-122"/>
              </a:rPr>
              <a:t>知识产权文件中的署名；</a:t>
            </a:r>
          </a:p>
          <a:p>
            <a:pPr marL="457200" indent="-457200" fontAlgn="auto">
              <a:lnSpc>
                <a:spcPct val="200000"/>
              </a:lnSpc>
              <a:buFont typeface="Arial" panose="020B0604020202020204" pitchFamily="34" charset="0"/>
              <a:buChar char="•"/>
            </a:pPr>
            <a:r>
              <a:rPr lang="zh-CN" altLang="en-US" sz="2800" dirty="0">
                <a:solidFill>
                  <a:srgbClr val="083A81"/>
                </a:solidFill>
                <a:latin typeface="微软雅黑" panose="020B0503020204020204" pitchFamily="34" charset="-122"/>
                <a:ea typeface="微软雅黑" panose="020B0503020204020204" pitchFamily="34" charset="-122"/>
              </a:rPr>
              <a:t>评奖评优活动中的署名。</a:t>
            </a:r>
          </a:p>
        </p:txBody>
      </p:sp>
      <p:pic>
        <p:nvPicPr>
          <p:cNvPr id="6" name="图片 5" descr="e06857808b92c624f18e5c2533115c3"/>
          <p:cNvPicPr>
            <a:picLocks noChangeAspect="1"/>
          </p:cNvPicPr>
          <p:nvPr/>
        </p:nvPicPr>
        <p:blipFill>
          <a:blip r:embed="rId2"/>
          <a:stretch>
            <a:fillRect/>
          </a:stretch>
        </p:blipFill>
        <p:spPr>
          <a:xfrm>
            <a:off x="685800" y="342900"/>
            <a:ext cx="2305050" cy="514350"/>
          </a:xfrm>
          <a:prstGeom prst="rect">
            <a:avLst/>
          </a:prstGeom>
        </p:spPr>
      </p:pic>
      <p:pic>
        <p:nvPicPr>
          <p:cNvPr id="7" name="图片 6" descr="e06857808b92c624f18e5c2533115c3"/>
          <p:cNvPicPr>
            <a:picLocks noChangeAspect="1"/>
          </p:cNvPicPr>
          <p:nvPr/>
        </p:nvPicPr>
        <p:blipFill>
          <a:blip r:embed="rId2"/>
          <a:stretch>
            <a:fillRect/>
          </a:stretch>
        </p:blipFill>
        <p:spPr>
          <a:xfrm>
            <a:off x="812800" y="469900"/>
            <a:ext cx="2305050" cy="514350"/>
          </a:xfrm>
          <a:prstGeom prst="rect">
            <a:avLst/>
          </a:prstGeom>
        </p:spPr>
      </p:pic>
    </p:spTree>
    <p:extLst>
      <p:ext uri="{BB962C8B-B14F-4D97-AF65-F5344CB8AC3E}">
        <p14:creationId xmlns:p14="http://schemas.microsoft.com/office/powerpoint/2010/main" val="4173302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58635" y="5008245"/>
            <a:ext cx="10472420" cy="1143000"/>
          </a:xfrm>
        </p:spPr>
        <p:txBody>
          <a:bodyPr/>
          <a:lstStyle/>
          <a:p>
            <a:r>
              <a:rPr lang="zh-CN" altLang="en-US" sz="5400" dirty="0">
                <a:latin typeface="微软雅黑" panose="020B0503020204020204" pitchFamily="34" charset="-122"/>
                <a:ea typeface="微软雅黑" panose="020B0503020204020204" pitchFamily="34" charset="-122"/>
              </a:rPr>
              <a:t>我国产学研近况介绍及</a:t>
            </a:r>
            <a:br>
              <a:rPr lang="en-US" altLang="zh-CN" sz="5400" dirty="0">
                <a:latin typeface="微软雅黑" panose="020B0503020204020204" pitchFamily="34" charset="-122"/>
                <a:ea typeface="微软雅黑" panose="020B0503020204020204" pitchFamily="34" charset="-122"/>
              </a:rPr>
            </a:br>
            <a:r>
              <a:rPr lang="zh-CN" altLang="en-US" sz="5400" dirty="0">
                <a:latin typeface="微软雅黑" panose="020B0503020204020204" pitchFamily="34" charset="-122"/>
                <a:ea typeface="微软雅黑" panose="020B0503020204020204" pitchFamily="34" charset="-122"/>
              </a:rPr>
              <a:t>总结与建议</a:t>
            </a:r>
          </a:p>
        </p:txBody>
      </p:sp>
      <p:sp>
        <p:nvSpPr>
          <p:cNvPr id="6" name="文本占位符 5"/>
          <p:cNvSpPr>
            <a:spLocks noGrp="1"/>
          </p:cNvSpPr>
          <p:nvPr>
            <p:ph type="body" idx="14"/>
          </p:nvPr>
        </p:nvSpPr>
        <p:spPr/>
        <p:txBody>
          <a:bodyPr/>
          <a:lstStyle/>
          <a:p>
            <a:r>
              <a:rPr lang="en-US" altLang="zh-CN" dirty="0"/>
              <a:t>04</a:t>
            </a:r>
            <a:endParaRPr lang="zh-CN"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CC68-5F77-F2A9-B826-AE06533A02EC}"/>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AF1DCAE5-3B6B-4747-7886-56EA32928AE2}"/>
              </a:ext>
            </a:extLst>
          </p:cNvPr>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a:extLst>
              <a:ext uri="{FF2B5EF4-FFF2-40B4-BE49-F238E27FC236}">
                <a16:creationId xmlns:a16="http://schemas.microsoft.com/office/drawing/2014/main" id="{6233B924-19EE-BA88-80F5-EB89731178DE}"/>
              </a:ext>
            </a:extLst>
          </p:cNvPr>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4.1 </a:t>
            </a:r>
            <a:r>
              <a:rPr lang="zh-CN" altLang="en-US" sz="4800" dirty="0">
                <a:latin typeface="微软雅黑" panose="020B0503020204020204" pitchFamily="34" charset="-122"/>
                <a:ea typeface="微软雅黑" panose="020B0503020204020204" pitchFamily="34" charset="-122"/>
              </a:rPr>
              <a:t>我国产学研近况介绍</a:t>
            </a:r>
            <a:endParaRPr lang="zh-CN" altLang="en-US" sz="4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e06857808b92c624f18e5c2533115c3">
            <a:extLst>
              <a:ext uri="{FF2B5EF4-FFF2-40B4-BE49-F238E27FC236}">
                <a16:creationId xmlns:a16="http://schemas.microsoft.com/office/drawing/2014/main" id="{E2B80149-5CD0-9B0B-A35B-FEBBB70057C5}"/>
              </a:ext>
            </a:extLst>
          </p:cNvPr>
          <p:cNvPicPr>
            <a:picLocks noChangeAspect="1"/>
          </p:cNvPicPr>
          <p:nvPr/>
        </p:nvPicPr>
        <p:blipFill>
          <a:blip r:embed="rId2"/>
          <a:stretch>
            <a:fillRect/>
          </a:stretch>
        </p:blipFill>
        <p:spPr>
          <a:xfrm>
            <a:off x="685800" y="342900"/>
            <a:ext cx="2305050" cy="514350"/>
          </a:xfrm>
          <a:prstGeom prst="rect">
            <a:avLst/>
          </a:prstGeom>
        </p:spPr>
      </p:pic>
      <p:sp>
        <p:nvSpPr>
          <p:cNvPr id="12" name="文本框 11">
            <a:extLst>
              <a:ext uri="{FF2B5EF4-FFF2-40B4-BE49-F238E27FC236}">
                <a16:creationId xmlns:a16="http://schemas.microsoft.com/office/drawing/2014/main" id="{814C2E25-B5BD-78D8-5C98-7C1C18B73899}"/>
              </a:ext>
            </a:extLst>
          </p:cNvPr>
          <p:cNvSpPr txBox="1"/>
          <p:nvPr/>
        </p:nvSpPr>
        <p:spPr>
          <a:xfrm>
            <a:off x="1959817" y="8293896"/>
            <a:ext cx="8839200" cy="523220"/>
          </a:xfrm>
          <a:prstGeom prst="rect">
            <a:avLst/>
          </a:prstGeom>
          <a:noFill/>
        </p:spPr>
        <p:txBody>
          <a:bodyPr wrap="square" rtlCol="0">
            <a:spAutoFit/>
          </a:bodyPr>
          <a:lstStyle/>
          <a:p>
            <a:r>
              <a:rPr lang="zh-CN" altLang="en-US" sz="2800" b="1" dirty="0">
                <a:solidFill>
                  <a:schemeClr val="tx2"/>
                </a:solidFill>
              </a:rPr>
              <a:t>我国高校及科研院所近十年专利权转移概况</a:t>
            </a:r>
          </a:p>
        </p:txBody>
      </p:sp>
      <p:pic>
        <p:nvPicPr>
          <p:cNvPr id="7" name="图片 6" descr="图表, 折线图&#10;&#10;描述已自动生成">
            <a:extLst>
              <a:ext uri="{FF2B5EF4-FFF2-40B4-BE49-F238E27FC236}">
                <a16:creationId xmlns:a16="http://schemas.microsoft.com/office/drawing/2014/main" id="{09AD414D-4616-AC10-68FD-51461A047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150518"/>
            <a:ext cx="8519205" cy="4588545"/>
          </a:xfrm>
          <a:prstGeom prst="rect">
            <a:avLst/>
          </a:prstGeom>
        </p:spPr>
      </p:pic>
      <p:sp>
        <p:nvSpPr>
          <p:cNvPr id="10" name="文本框 9">
            <a:extLst>
              <a:ext uri="{FF2B5EF4-FFF2-40B4-BE49-F238E27FC236}">
                <a16:creationId xmlns:a16="http://schemas.microsoft.com/office/drawing/2014/main" id="{32A9263D-9FB7-02B2-B7A1-9FE469BD9BFF}"/>
              </a:ext>
            </a:extLst>
          </p:cNvPr>
          <p:cNvSpPr txBox="1"/>
          <p:nvPr/>
        </p:nvSpPr>
        <p:spPr>
          <a:xfrm>
            <a:off x="10972800" y="3176177"/>
            <a:ext cx="4800600" cy="4588545"/>
          </a:xfrm>
          <a:prstGeom prst="rect">
            <a:avLst/>
          </a:prstGeom>
          <a:noFill/>
        </p:spPr>
        <p:txBody>
          <a:bodyPr wrap="square" rtlCol="0">
            <a:spAutoFit/>
          </a:bodyPr>
          <a:lstStyle/>
          <a:p>
            <a:pPr>
              <a:lnSpc>
                <a:spcPct val="150000"/>
              </a:lnSpc>
            </a:pPr>
            <a:r>
              <a:rPr lang="zh-CN" altLang="en-US" sz="2800" dirty="0">
                <a:solidFill>
                  <a:schemeClr val="tx2"/>
                </a:solidFill>
                <a:latin typeface="Microsoft YaHei Light" panose="020B0502040204020203" pitchFamily="34" charset="-122"/>
                <a:ea typeface="Microsoft YaHei Light" panose="020B0502040204020203" pitchFamily="34" charset="-122"/>
              </a:rPr>
              <a:t>     </a:t>
            </a:r>
            <a:r>
              <a:rPr lang="zh-CN" altLang="en-US" sz="2800" dirty="0">
                <a:solidFill>
                  <a:schemeClr val="tx2"/>
                </a:solidFill>
                <a:latin typeface="微软雅黑" panose="020B0503020204020204" pitchFamily="34" charset="-122"/>
                <a:ea typeface="微软雅黑" panose="020B0503020204020204" pitchFamily="34" charset="-122"/>
              </a:rPr>
              <a:t>总体呈现逐年增长趋势，</a:t>
            </a:r>
            <a:r>
              <a:rPr lang="en-US" altLang="zh-CN" sz="2800" dirty="0">
                <a:solidFill>
                  <a:schemeClr val="tx2"/>
                </a:solidFill>
                <a:latin typeface="微软雅黑" panose="020B0503020204020204" pitchFamily="34" charset="-122"/>
                <a:ea typeface="微软雅黑" panose="020B0503020204020204" pitchFamily="34" charset="-122"/>
              </a:rPr>
              <a:t>2020</a:t>
            </a:r>
            <a:r>
              <a:rPr lang="zh-CN" altLang="en-US" sz="2800" dirty="0">
                <a:solidFill>
                  <a:schemeClr val="tx2"/>
                </a:solidFill>
                <a:latin typeface="微软雅黑" panose="020B0503020204020204" pitchFamily="34" charset="-122"/>
                <a:ea typeface="微软雅黑" panose="020B0503020204020204" pitchFamily="34" charset="-122"/>
              </a:rPr>
              <a:t>年的增长率约为</a:t>
            </a:r>
            <a:r>
              <a:rPr lang="en-US" altLang="zh-CN" sz="2800" b="1" u="sng" dirty="0">
                <a:solidFill>
                  <a:schemeClr val="tx2"/>
                </a:solidFill>
                <a:latin typeface="微软雅黑" panose="020B0503020204020204" pitchFamily="34" charset="-122"/>
                <a:ea typeface="微软雅黑" panose="020B0503020204020204" pitchFamily="34" charset="-122"/>
              </a:rPr>
              <a:t>30%</a:t>
            </a:r>
            <a:r>
              <a:rPr lang="zh-CN" altLang="en-US" sz="2800" dirty="0">
                <a:solidFill>
                  <a:schemeClr val="tx2"/>
                </a:solidFill>
                <a:latin typeface="微软雅黑" panose="020B0503020204020204" pitchFamily="34" charset="-122"/>
                <a:ea typeface="微软雅黑" panose="020B0503020204020204" pitchFamily="34" charset="-122"/>
              </a:rPr>
              <a:t>。但转移率呈现下降趋势，尤其近三年，下降较为明显，说明近几年高校及科研院所的专利申请保有量的增长率高于转移量的增长率。</a:t>
            </a:r>
          </a:p>
        </p:txBody>
      </p:sp>
    </p:spTree>
    <p:extLst>
      <p:ext uri="{BB962C8B-B14F-4D97-AF65-F5344CB8AC3E}">
        <p14:creationId xmlns:p14="http://schemas.microsoft.com/office/powerpoint/2010/main" val="2919633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6125-0528-574B-B036-B2C1201EE147}"/>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87D6A87C-F686-B8CC-2036-1CBCC11E6390}"/>
              </a:ext>
            </a:extLst>
          </p:cNvPr>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a:extLst>
              <a:ext uri="{FF2B5EF4-FFF2-40B4-BE49-F238E27FC236}">
                <a16:creationId xmlns:a16="http://schemas.microsoft.com/office/drawing/2014/main" id="{B2601DD7-0486-988E-D81D-DF03C89CC9C0}"/>
              </a:ext>
            </a:extLst>
          </p:cNvPr>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4.1 </a:t>
            </a:r>
            <a:r>
              <a:rPr lang="zh-CN" altLang="en-US" sz="4800" dirty="0">
                <a:latin typeface="微软雅黑" panose="020B0503020204020204" pitchFamily="34" charset="-122"/>
                <a:ea typeface="微软雅黑" panose="020B0503020204020204" pitchFamily="34" charset="-122"/>
              </a:rPr>
              <a:t>我国产学研近况介绍</a:t>
            </a:r>
            <a:endParaRPr lang="zh-CN" altLang="en-US" sz="4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e06857808b92c624f18e5c2533115c3">
            <a:extLst>
              <a:ext uri="{FF2B5EF4-FFF2-40B4-BE49-F238E27FC236}">
                <a16:creationId xmlns:a16="http://schemas.microsoft.com/office/drawing/2014/main" id="{46592C83-6987-7F66-ECE0-BAE0231F3D2D}"/>
              </a:ext>
            </a:extLst>
          </p:cNvPr>
          <p:cNvPicPr>
            <a:picLocks noChangeAspect="1"/>
          </p:cNvPicPr>
          <p:nvPr/>
        </p:nvPicPr>
        <p:blipFill>
          <a:blip r:embed="rId2"/>
          <a:stretch>
            <a:fillRect/>
          </a:stretch>
        </p:blipFill>
        <p:spPr>
          <a:xfrm>
            <a:off x="685800" y="342900"/>
            <a:ext cx="2305050" cy="514350"/>
          </a:xfrm>
          <a:prstGeom prst="rect">
            <a:avLst/>
          </a:prstGeom>
        </p:spPr>
      </p:pic>
      <p:sp>
        <p:nvSpPr>
          <p:cNvPr id="12" name="文本框 11">
            <a:extLst>
              <a:ext uri="{FF2B5EF4-FFF2-40B4-BE49-F238E27FC236}">
                <a16:creationId xmlns:a16="http://schemas.microsoft.com/office/drawing/2014/main" id="{320F2BBB-245A-AD16-9D6F-8035E32FE113}"/>
              </a:ext>
            </a:extLst>
          </p:cNvPr>
          <p:cNvSpPr txBox="1"/>
          <p:nvPr/>
        </p:nvSpPr>
        <p:spPr>
          <a:xfrm>
            <a:off x="1862289" y="8179030"/>
            <a:ext cx="8839200" cy="523220"/>
          </a:xfrm>
          <a:prstGeom prst="rect">
            <a:avLst/>
          </a:prstGeom>
          <a:noFill/>
        </p:spPr>
        <p:txBody>
          <a:bodyPr wrap="square" rtlCol="0">
            <a:spAutoFit/>
          </a:bodyPr>
          <a:lstStyle/>
          <a:p>
            <a:r>
              <a:rPr lang="zh-CN" altLang="en-US" sz="2800" b="1" dirty="0">
                <a:solidFill>
                  <a:schemeClr val="tx2"/>
                </a:solidFill>
              </a:rPr>
              <a:t>我国高校及科研院所近十年专利许可概况</a:t>
            </a:r>
          </a:p>
        </p:txBody>
      </p:sp>
      <p:sp>
        <p:nvSpPr>
          <p:cNvPr id="10" name="文本框 9">
            <a:extLst>
              <a:ext uri="{FF2B5EF4-FFF2-40B4-BE49-F238E27FC236}">
                <a16:creationId xmlns:a16="http://schemas.microsoft.com/office/drawing/2014/main" id="{6E3CA661-F98C-B198-8264-EC8C9BB84D4A}"/>
              </a:ext>
            </a:extLst>
          </p:cNvPr>
          <p:cNvSpPr txBox="1"/>
          <p:nvPr/>
        </p:nvSpPr>
        <p:spPr>
          <a:xfrm>
            <a:off x="9870232" y="3198817"/>
            <a:ext cx="3884645" cy="3897029"/>
          </a:xfrm>
          <a:prstGeom prst="rect">
            <a:avLst/>
          </a:prstGeom>
          <a:noFill/>
        </p:spPr>
        <p:txBody>
          <a:bodyPr wrap="square" rtlCol="0">
            <a:spAutoFit/>
          </a:bodyPr>
          <a:lstStyle/>
          <a:p>
            <a:pPr>
              <a:lnSpc>
                <a:spcPct val="150000"/>
              </a:lnSpc>
            </a:pPr>
            <a:r>
              <a:rPr lang="zh-CN" altLang="en-US" sz="2800" dirty="0">
                <a:solidFill>
                  <a:schemeClr val="tx2"/>
                </a:solidFill>
                <a:latin typeface="Microsoft YaHei Light" panose="020B0502040204020203" pitchFamily="34" charset="-122"/>
                <a:ea typeface="Microsoft YaHei Light" panose="020B0502040204020203" pitchFamily="34" charset="-122"/>
              </a:rPr>
              <a:t>     </a:t>
            </a:r>
            <a:r>
              <a:rPr lang="zh-CN" altLang="en-US" sz="2800" dirty="0">
                <a:solidFill>
                  <a:schemeClr val="tx2"/>
                </a:solidFill>
                <a:latin typeface="微软雅黑" panose="020B0503020204020204" pitchFamily="34" charset="-122"/>
                <a:ea typeface="微软雅黑" panose="020B0503020204020204" pitchFamily="34" charset="-122"/>
              </a:rPr>
              <a:t>专利许可方面，近十年的许可量基本呈现逐年</a:t>
            </a:r>
            <a:r>
              <a:rPr lang="zh-CN" altLang="en-US" sz="2800" b="1" u="sng" dirty="0">
                <a:solidFill>
                  <a:schemeClr val="tx2"/>
                </a:solidFill>
                <a:latin typeface="微软雅黑" panose="020B0503020204020204" pitchFamily="34" charset="-122"/>
                <a:ea typeface="微软雅黑" panose="020B0503020204020204" pitchFamily="34" charset="-122"/>
              </a:rPr>
              <a:t>递增</a:t>
            </a:r>
            <a:r>
              <a:rPr lang="zh-CN" altLang="en-US" sz="2800" dirty="0">
                <a:solidFill>
                  <a:schemeClr val="tx2"/>
                </a:solidFill>
                <a:latin typeface="微软雅黑" panose="020B0503020204020204" pitchFamily="34" charset="-122"/>
                <a:ea typeface="微软雅黑" panose="020B0503020204020204" pitchFamily="34" charset="-122"/>
              </a:rPr>
              <a:t>的趋势，许可率自</a:t>
            </a:r>
            <a:r>
              <a:rPr lang="en-US" altLang="zh-CN" sz="2800" dirty="0">
                <a:solidFill>
                  <a:schemeClr val="tx2"/>
                </a:solidFill>
                <a:latin typeface="微软雅黑" panose="020B0503020204020204" pitchFamily="34" charset="-122"/>
                <a:ea typeface="微软雅黑" panose="020B0503020204020204" pitchFamily="34" charset="-122"/>
              </a:rPr>
              <a:t>2017</a:t>
            </a:r>
            <a:r>
              <a:rPr lang="zh-CN" altLang="en-US" sz="2800" dirty="0">
                <a:solidFill>
                  <a:schemeClr val="tx2"/>
                </a:solidFill>
                <a:latin typeface="微软雅黑" panose="020B0503020204020204" pitchFamily="34" charset="-122"/>
                <a:ea typeface="微软雅黑" panose="020B0503020204020204" pitchFamily="34" charset="-122"/>
              </a:rPr>
              <a:t>年开始呈现逐年增加，尤其是</a:t>
            </a:r>
            <a:r>
              <a:rPr lang="zh-CN" altLang="en-US" sz="2800" b="1" u="sng" dirty="0">
                <a:solidFill>
                  <a:schemeClr val="tx2"/>
                </a:solidFill>
                <a:latin typeface="微软雅黑" panose="020B0503020204020204" pitchFamily="34" charset="-122"/>
                <a:ea typeface="微软雅黑" panose="020B0503020204020204" pitchFamily="34" charset="-122"/>
              </a:rPr>
              <a:t>近两年增长迅速</a:t>
            </a:r>
            <a:r>
              <a:rPr lang="zh-CN" altLang="en-US" sz="2800" dirty="0">
                <a:solidFill>
                  <a:schemeClr val="tx2"/>
                </a:solidFill>
                <a:latin typeface="微软雅黑" panose="020B0503020204020204" pitchFamily="34" charset="-122"/>
                <a:ea typeface="微软雅黑" panose="020B0503020204020204" pitchFamily="34" charset="-122"/>
              </a:rPr>
              <a:t>。</a:t>
            </a:r>
          </a:p>
        </p:txBody>
      </p:sp>
      <p:pic>
        <p:nvPicPr>
          <p:cNvPr id="9" name="图片 8" descr="图表, 折线图&#10;&#10;描述已自动生成">
            <a:extLst>
              <a:ext uri="{FF2B5EF4-FFF2-40B4-BE49-F238E27FC236}">
                <a16:creationId xmlns:a16="http://schemas.microsoft.com/office/drawing/2014/main" id="{632010CF-157C-F8C1-FE86-B11F0F73A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660" y="2872314"/>
            <a:ext cx="6909761" cy="4787097"/>
          </a:xfrm>
          <a:prstGeom prst="rect">
            <a:avLst/>
          </a:prstGeom>
        </p:spPr>
      </p:pic>
    </p:spTree>
    <p:extLst>
      <p:ext uri="{BB962C8B-B14F-4D97-AF65-F5344CB8AC3E}">
        <p14:creationId xmlns:p14="http://schemas.microsoft.com/office/powerpoint/2010/main" val="3581246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1E8A-FD81-4D9C-9290-0BC90C01616D}"/>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CF491107-112E-D7A2-3FFD-3F8C6E317261}"/>
              </a:ext>
            </a:extLst>
          </p:cNvPr>
          <p:cNvSpPr/>
          <p:nvPr/>
        </p:nvSpPr>
        <p:spPr>
          <a:xfrm>
            <a:off x="914400" y="495300"/>
            <a:ext cx="2971800" cy="8382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占位符 1">
            <a:extLst>
              <a:ext uri="{FF2B5EF4-FFF2-40B4-BE49-F238E27FC236}">
                <a16:creationId xmlns:a16="http://schemas.microsoft.com/office/drawing/2014/main" id="{76102997-FD7B-DF93-3577-26C734441F0F}"/>
              </a:ext>
            </a:extLst>
          </p:cNvPr>
          <p:cNvSpPr>
            <a:spLocks noGrp="1"/>
          </p:cNvSpPr>
          <p:nvPr/>
        </p:nvSpPr>
        <p:spPr>
          <a:xfrm>
            <a:off x="1028698" y="571500"/>
            <a:ext cx="12763501" cy="1500187"/>
          </a:xfrm>
          <a:prstGeom prst="rect">
            <a:avLst/>
          </a:prstGeom>
        </p:spPr>
        <p:txBody>
          <a:bodyPr anchor="b"/>
          <a:lstStyle>
            <a:lvl1pPr marL="0" indent="0" algn="l" defTabSz="914400" rtl="0" eaLnBrk="1" latinLnBrk="0" hangingPunct="1">
              <a:spcBef>
                <a:spcPct val="20000"/>
              </a:spcBef>
              <a:buFont typeface="Arial" panose="020B0604020202020204" pitchFamily="34" charset="0"/>
              <a:buNone/>
              <a:defRPr kumimoji="0" lang="en-US" sz="8000" b="1" i="0" u="none" strike="noStrike" kern="1200" cap="none" spc="0" normalizeH="0" baseline="0" dirty="0">
                <a:ln>
                  <a:noFill/>
                </a:ln>
                <a:solidFill>
                  <a:srgbClr val="083A81"/>
                </a:solidFill>
                <a:effectLst/>
                <a:uLnTx/>
                <a:uFillTx/>
                <a:latin typeface="微软雅黑 Light" panose="020B0502040204020203" pitchFamily="34" charset="-122"/>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4.1 </a:t>
            </a:r>
            <a:r>
              <a:rPr lang="zh-CN" altLang="en-US" sz="4800" dirty="0">
                <a:latin typeface="微软雅黑" panose="020B0503020204020204" pitchFamily="34" charset="-122"/>
                <a:ea typeface="微软雅黑" panose="020B0503020204020204" pitchFamily="34" charset="-122"/>
              </a:rPr>
              <a:t>我国产学研近况介绍</a:t>
            </a:r>
            <a:endParaRPr lang="zh-CN" altLang="en-US" sz="4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e06857808b92c624f18e5c2533115c3">
            <a:extLst>
              <a:ext uri="{FF2B5EF4-FFF2-40B4-BE49-F238E27FC236}">
                <a16:creationId xmlns:a16="http://schemas.microsoft.com/office/drawing/2014/main" id="{83CA0CF8-385C-E549-E2E5-2EEC35E7BB26}"/>
              </a:ext>
            </a:extLst>
          </p:cNvPr>
          <p:cNvPicPr>
            <a:picLocks noChangeAspect="1"/>
          </p:cNvPicPr>
          <p:nvPr/>
        </p:nvPicPr>
        <p:blipFill>
          <a:blip r:embed="rId2"/>
          <a:stretch>
            <a:fillRect/>
          </a:stretch>
        </p:blipFill>
        <p:spPr>
          <a:xfrm>
            <a:off x="685800" y="342900"/>
            <a:ext cx="2305050" cy="514350"/>
          </a:xfrm>
          <a:prstGeom prst="rect">
            <a:avLst/>
          </a:prstGeom>
        </p:spPr>
      </p:pic>
      <p:pic>
        <p:nvPicPr>
          <p:cNvPr id="7" name="图片 6">
            <a:extLst>
              <a:ext uri="{FF2B5EF4-FFF2-40B4-BE49-F238E27FC236}">
                <a16:creationId xmlns:a16="http://schemas.microsoft.com/office/drawing/2014/main" id="{C0B91B5B-C125-5496-F009-20E3603F55BF}"/>
              </a:ext>
            </a:extLst>
          </p:cNvPr>
          <p:cNvPicPr>
            <a:picLocks noChangeAspect="1"/>
          </p:cNvPicPr>
          <p:nvPr/>
        </p:nvPicPr>
        <p:blipFill>
          <a:blip r:embed="rId3"/>
          <a:stretch>
            <a:fillRect/>
          </a:stretch>
        </p:blipFill>
        <p:spPr>
          <a:xfrm>
            <a:off x="1253258" y="2774746"/>
            <a:ext cx="7889187" cy="4087482"/>
          </a:xfrm>
          <a:prstGeom prst="rect">
            <a:avLst/>
          </a:prstGeom>
        </p:spPr>
      </p:pic>
      <p:sp>
        <p:nvSpPr>
          <p:cNvPr id="10" name="文本框 9">
            <a:extLst>
              <a:ext uri="{FF2B5EF4-FFF2-40B4-BE49-F238E27FC236}">
                <a16:creationId xmlns:a16="http://schemas.microsoft.com/office/drawing/2014/main" id="{2BA1870E-7570-7D59-6DF3-08207CAE71FB}"/>
              </a:ext>
            </a:extLst>
          </p:cNvPr>
          <p:cNvSpPr txBox="1"/>
          <p:nvPr/>
        </p:nvSpPr>
        <p:spPr>
          <a:xfrm>
            <a:off x="1518431" y="7405773"/>
            <a:ext cx="7971258" cy="1147622"/>
          </a:xfrm>
          <a:prstGeom prst="rect">
            <a:avLst/>
          </a:prstGeom>
          <a:noFill/>
        </p:spPr>
        <p:txBody>
          <a:bodyPr wrap="square" rtlCol="0">
            <a:spAutoFit/>
          </a:bodyPr>
          <a:lstStyle/>
          <a:p>
            <a:pPr>
              <a:lnSpc>
                <a:spcPct val="150000"/>
              </a:lnSpc>
            </a:pPr>
            <a:r>
              <a:rPr lang="en-US" altLang="zh-CN" sz="2800" b="1" dirty="0">
                <a:solidFill>
                  <a:schemeClr val="tx2"/>
                </a:solidFill>
                <a:latin typeface="Microsoft YaHei Light" panose="020B0502040204020203" pitchFamily="34" charset="-122"/>
                <a:ea typeface="Microsoft YaHei Light" panose="020B0502040204020203" pitchFamily="34" charset="-122"/>
              </a:rPr>
              <a:t>2023</a:t>
            </a:r>
            <a:r>
              <a:rPr lang="zh-CN" altLang="en-US" sz="2800" b="1" dirty="0">
                <a:solidFill>
                  <a:schemeClr val="tx2"/>
                </a:solidFill>
                <a:latin typeface="Microsoft YaHei Light" panose="020B0502040204020203" pitchFamily="34" charset="-122"/>
                <a:ea typeface="Microsoft YaHei Light" panose="020B0502040204020203" pitchFamily="34" charset="-122"/>
              </a:rPr>
              <a:t>年企业产学研发明专利收益和支出情况</a:t>
            </a:r>
            <a:endParaRPr lang="en-US" altLang="zh-CN" sz="2800" b="1" dirty="0">
              <a:solidFill>
                <a:schemeClr val="tx2"/>
              </a:solidFill>
              <a:latin typeface="Microsoft YaHei Light" panose="020B0502040204020203" pitchFamily="34" charset="-122"/>
              <a:ea typeface="Microsoft YaHei Light" panose="020B0502040204020203" pitchFamily="34" charset="-122"/>
            </a:endParaRPr>
          </a:p>
          <a:p>
            <a:pPr>
              <a:lnSpc>
                <a:spcPct val="150000"/>
              </a:lnSpc>
            </a:pPr>
            <a:r>
              <a:rPr lang="zh-CN" altLang="en-US" sz="2000" b="1" dirty="0">
                <a:solidFill>
                  <a:schemeClr val="tx2"/>
                </a:solidFill>
              </a:rPr>
              <a:t>（数据来源：国家知识产权局</a:t>
            </a:r>
            <a:r>
              <a:rPr lang="en-US" altLang="zh-CN" sz="2000" b="1" dirty="0">
                <a:solidFill>
                  <a:schemeClr val="tx2"/>
                </a:solidFill>
              </a:rPr>
              <a:t>《2023</a:t>
            </a:r>
            <a:r>
              <a:rPr lang="zh-CN" altLang="en-US" sz="2000" b="1" dirty="0">
                <a:solidFill>
                  <a:schemeClr val="tx2"/>
                </a:solidFill>
              </a:rPr>
              <a:t>年中国专利调查报告</a:t>
            </a:r>
            <a:r>
              <a:rPr lang="en-US" altLang="zh-CN" sz="2000" b="1" dirty="0">
                <a:solidFill>
                  <a:schemeClr val="tx2"/>
                </a:solidFill>
              </a:rPr>
              <a:t>》</a:t>
            </a:r>
            <a:r>
              <a:rPr lang="zh-CN" altLang="en-US" sz="2000" b="1" dirty="0">
                <a:solidFill>
                  <a:schemeClr val="tx2"/>
                </a:solidFill>
              </a:rPr>
              <a:t>）</a:t>
            </a:r>
          </a:p>
        </p:txBody>
      </p:sp>
      <p:sp>
        <p:nvSpPr>
          <p:cNvPr id="11" name="文本框 10">
            <a:extLst>
              <a:ext uri="{FF2B5EF4-FFF2-40B4-BE49-F238E27FC236}">
                <a16:creationId xmlns:a16="http://schemas.microsoft.com/office/drawing/2014/main" id="{54738158-5CAB-6E2C-404E-720D5D26A9B9}"/>
              </a:ext>
            </a:extLst>
          </p:cNvPr>
          <p:cNvSpPr txBox="1"/>
          <p:nvPr/>
        </p:nvSpPr>
        <p:spPr>
          <a:xfrm>
            <a:off x="9486579" y="3037218"/>
            <a:ext cx="7353621" cy="4540538"/>
          </a:xfrm>
          <a:prstGeom prst="rect">
            <a:avLst/>
          </a:prstGeom>
          <a:noFill/>
        </p:spPr>
        <p:txBody>
          <a:bodyPr wrap="square" rtlCol="0">
            <a:spAutoFit/>
          </a:bodyPr>
          <a:lstStyle/>
          <a:p>
            <a:pPr>
              <a:lnSpc>
                <a:spcPct val="150000"/>
              </a:lnSpc>
            </a:pPr>
            <a:r>
              <a:rPr lang="en-US" altLang="zh-CN" sz="2800" dirty="0"/>
              <a:t>      </a:t>
            </a:r>
            <a:r>
              <a:rPr lang="en-US" altLang="zh-CN" sz="2800" dirty="0">
                <a:solidFill>
                  <a:schemeClr val="tx2"/>
                </a:solidFill>
                <a:latin typeface="微软雅黑" panose="020B0503020204020204" pitchFamily="34" charset="-122"/>
                <a:ea typeface="微软雅黑" panose="020B0503020204020204" pitchFamily="34" charset="-122"/>
              </a:rPr>
              <a:t>2023</a:t>
            </a:r>
            <a:r>
              <a:rPr lang="zh-CN" altLang="en-US" sz="2800" dirty="0">
                <a:solidFill>
                  <a:schemeClr val="tx2"/>
                </a:solidFill>
                <a:latin typeface="微软雅黑" panose="020B0503020204020204" pitchFamily="34" charset="-122"/>
                <a:ea typeface="微软雅黑" panose="020B0503020204020204" pitchFamily="34" charset="-122"/>
              </a:rPr>
              <a:t>年我国产学研</a:t>
            </a:r>
            <a:r>
              <a:rPr lang="zh-CN" altLang="en-US" sz="2800" b="1" u="sng" dirty="0">
                <a:solidFill>
                  <a:schemeClr val="tx2"/>
                </a:solidFill>
                <a:latin typeface="微软雅黑" panose="020B0503020204020204" pitchFamily="34" charset="-122"/>
                <a:ea typeface="微软雅黑" panose="020B0503020204020204" pitchFamily="34" charset="-122"/>
              </a:rPr>
              <a:t>发明专利</a:t>
            </a:r>
            <a:r>
              <a:rPr lang="zh-CN" altLang="en-US" sz="2800" dirty="0">
                <a:solidFill>
                  <a:schemeClr val="tx2"/>
                </a:solidFill>
                <a:latin typeface="微软雅黑" panose="020B0503020204020204" pitchFamily="34" charset="-122"/>
                <a:ea typeface="微软雅黑" panose="020B0503020204020204" pitchFamily="34" charset="-122"/>
              </a:rPr>
              <a:t>产业化率为</a:t>
            </a:r>
            <a:r>
              <a:rPr lang="en-US" altLang="zh-CN" sz="2800" b="1" u="sng" dirty="0">
                <a:solidFill>
                  <a:schemeClr val="tx2"/>
                </a:solidFill>
                <a:latin typeface="微软雅黑" panose="020B0503020204020204" pitchFamily="34" charset="-122"/>
                <a:ea typeface="微软雅黑" panose="020B0503020204020204" pitchFamily="34" charset="-122"/>
              </a:rPr>
              <a:t>39.7%</a:t>
            </a:r>
            <a:r>
              <a:rPr lang="zh-CN" altLang="en-US" sz="2800" dirty="0">
                <a:solidFill>
                  <a:schemeClr val="tx2"/>
                </a:solidFill>
                <a:latin typeface="微软雅黑" panose="020B0503020204020204" pitchFamily="34" charset="-122"/>
                <a:ea typeface="微软雅黑" panose="020B0503020204020204" pitchFamily="34" charset="-122"/>
              </a:rPr>
              <a:t>，企业产学研发明专利的产业化平均收益达到</a:t>
            </a:r>
            <a:r>
              <a:rPr lang="en-US" altLang="zh-CN" sz="2800" b="1" u="sng" dirty="0">
                <a:solidFill>
                  <a:schemeClr val="tx2"/>
                </a:solidFill>
                <a:latin typeface="微软雅黑" panose="020B0503020204020204" pitchFamily="34" charset="-122"/>
                <a:ea typeface="微软雅黑" panose="020B0503020204020204" pitchFamily="34" charset="-122"/>
              </a:rPr>
              <a:t>1033.2</a:t>
            </a:r>
            <a:r>
              <a:rPr lang="zh-CN" altLang="en-US" sz="2800" b="1" u="sng" dirty="0">
                <a:solidFill>
                  <a:schemeClr val="tx2"/>
                </a:solidFill>
                <a:latin typeface="微软雅黑" panose="020B0503020204020204" pitchFamily="34" charset="-122"/>
                <a:ea typeface="微软雅黑" panose="020B0503020204020204" pitchFamily="34" charset="-122"/>
              </a:rPr>
              <a:t>万元</a:t>
            </a:r>
            <a:r>
              <a:rPr lang="en-US" altLang="zh-CN" sz="2800" b="1" u="sng" dirty="0">
                <a:solidFill>
                  <a:schemeClr val="tx2"/>
                </a:solidFill>
                <a:latin typeface="微软雅黑" panose="020B0503020204020204" pitchFamily="34" charset="-122"/>
                <a:ea typeface="微软雅黑" panose="020B0503020204020204" pitchFamily="34" charset="-122"/>
              </a:rPr>
              <a:t>/</a:t>
            </a:r>
            <a:r>
              <a:rPr lang="zh-CN" altLang="en-US" sz="2800" b="1" u="sng" dirty="0">
                <a:solidFill>
                  <a:schemeClr val="tx2"/>
                </a:solidFill>
                <a:latin typeface="微软雅黑" panose="020B0503020204020204" pitchFamily="34" charset="-122"/>
                <a:ea typeface="微软雅黑" panose="020B0503020204020204" pitchFamily="34" charset="-122"/>
              </a:rPr>
              <a:t>件</a:t>
            </a:r>
            <a:r>
              <a:rPr lang="zh-CN" altLang="en-US" sz="2800" dirty="0">
                <a:solidFill>
                  <a:schemeClr val="tx2"/>
                </a:solidFill>
                <a:latin typeface="微软雅黑" panose="020B0503020204020204" pitchFamily="34" charset="-122"/>
                <a:ea typeface="微软雅黑" panose="020B0503020204020204" pitchFamily="34" charset="-122"/>
              </a:rPr>
              <a:t>，较企业发明专利产业化平均收益（</a:t>
            </a:r>
            <a:r>
              <a:rPr lang="en-US" altLang="zh-CN" sz="2800" dirty="0">
                <a:solidFill>
                  <a:schemeClr val="tx2"/>
                </a:solidFill>
                <a:latin typeface="微软雅黑" panose="020B0503020204020204" pitchFamily="34" charset="-122"/>
                <a:ea typeface="微软雅黑" panose="020B0503020204020204" pitchFamily="34" charset="-122"/>
              </a:rPr>
              <a:t>829.6</a:t>
            </a:r>
            <a:r>
              <a:rPr lang="zh-CN" altLang="en-US" sz="2800" dirty="0">
                <a:solidFill>
                  <a:schemeClr val="tx2"/>
                </a:solidFill>
                <a:latin typeface="微软雅黑" panose="020B0503020204020204" pitchFamily="34" charset="-122"/>
                <a:ea typeface="微软雅黑" panose="020B0503020204020204" pitchFamily="34" charset="-122"/>
              </a:rPr>
              <a:t>万元</a:t>
            </a:r>
            <a:r>
              <a:rPr lang="en-US" altLang="zh-CN" sz="2800" dirty="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tx2"/>
                </a:solidFill>
                <a:latin typeface="微软雅黑" panose="020B0503020204020204" pitchFamily="34" charset="-122"/>
                <a:ea typeface="微软雅黑" panose="020B0503020204020204" pitchFamily="34" charset="-122"/>
              </a:rPr>
              <a:t>件）</a:t>
            </a:r>
            <a:r>
              <a:rPr lang="zh-CN" altLang="en-US" sz="2800" b="1" u="sng" dirty="0">
                <a:solidFill>
                  <a:schemeClr val="tx2"/>
                </a:solidFill>
                <a:latin typeface="微软雅黑" panose="020B0503020204020204" pitchFamily="34" charset="-122"/>
                <a:ea typeface="微软雅黑" panose="020B0503020204020204" pitchFamily="34" charset="-122"/>
              </a:rPr>
              <a:t>高</a:t>
            </a:r>
            <a:r>
              <a:rPr lang="en-US" altLang="zh-CN" sz="2800" b="1" u="sng" dirty="0">
                <a:solidFill>
                  <a:schemeClr val="tx2"/>
                </a:solidFill>
                <a:latin typeface="微软雅黑" panose="020B0503020204020204" pitchFamily="34" charset="-122"/>
                <a:ea typeface="微软雅黑" panose="020B0503020204020204" pitchFamily="34" charset="-122"/>
              </a:rPr>
              <a:t>24.5%</a:t>
            </a:r>
            <a:r>
              <a:rPr lang="zh-CN" altLang="en-US" sz="2800" dirty="0">
                <a:solidFill>
                  <a:schemeClr val="tx2"/>
                </a:solidFill>
                <a:latin typeface="微软雅黑" panose="020B0503020204020204" pitchFamily="34" charset="-122"/>
                <a:ea typeface="微软雅黑" panose="020B0503020204020204" pitchFamily="34" charset="-122"/>
              </a:rPr>
              <a:t>。企业实现产业化的产学研发明专利平均研发支出金额为</a:t>
            </a:r>
            <a:r>
              <a:rPr lang="en-US" altLang="zh-CN" sz="2800" b="1" u="sng" dirty="0">
                <a:solidFill>
                  <a:schemeClr val="tx2"/>
                </a:solidFill>
                <a:latin typeface="微软雅黑" panose="020B0503020204020204" pitchFamily="34" charset="-122"/>
                <a:ea typeface="微软雅黑" panose="020B0503020204020204" pitchFamily="34" charset="-122"/>
              </a:rPr>
              <a:t>266.9</a:t>
            </a:r>
            <a:r>
              <a:rPr lang="zh-CN" altLang="en-US" sz="2800" b="1" u="sng" dirty="0">
                <a:solidFill>
                  <a:schemeClr val="tx2"/>
                </a:solidFill>
                <a:latin typeface="微软雅黑" panose="020B0503020204020204" pitchFamily="34" charset="-122"/>
                <a:ea typeface="微软雅黑" panose="020B0503020204020204" pitchFamily="34" charset="-122"/>
              </a:rPr>
              <a:t>万元</a:t>
            </a:r>
            <a:r>
              <a:rPr lang="en-US" altLang="zh-CN" sz="2800" b="1" u="sng" dirty="0">
                <a:solidFill>
                  <a:schemeClr val="tx2"/>
                </a:solidFill>
                <a:latin typeface="微软雅黑" panose="020B0503020204020204" pitchFamily="34" charset="-122"/>
                <a:ea typeface="微软雅黑" panose="020B0503020204020204" pitchFamily="34" charset="-122"/>
              </a:rPr>
              <a:t>/</a:t>
            </a:r>
            <a:r>
              <a:rPr lang="zh-CN" altLang="en-US" sz="2800" b="1" u="sng" dirty="0">
                <a:solidFill>
                  <a:schemeClr val="tx2"/>
                </a:solidFill>
                <a:latin typeface="微软雅黑" panose="020B0503020204020204" pitchFamily="34" charset="-122"/>
                <a:ea typeface="微软雅黑" panose="020B0503020204020204" pitchFamily="34" charset="-122"/>
              </a:rPr>
              <a:t>件</a:t>
            </a:r>
            <a:r>
              <a:rPr lang="zh-CN" altLang="en-US" sz="2800" dirty="0">
                <a:solidFill>
                  <a:schemeClr val="tx2"/>
                </a:solidFill>
                <a:latin typeface="微软雅黑" panose="020B0503020204020204" pitchFamily="34" charset="-122"/>
                <a:ea typeface="微软雅黑" panose="020B0503020204020204" pitchFamily="34" charset="-122"/>
              </a:rPr>
              <a:t>，较企业产业化发明专利整体水平（</a:t>
            </a:r>
            <a:r>
              <a:rPr lang="en-US" altLang="zh-CN" sz="2800" dirty="0">
                <a:solidFill>
                  <a:schemeClr val="tx2"/>
                </a:solidFill>
                <a:latin typeface="微软雅黑" panose="020B0503020204020204" pitchFamily="34" charset="-122"/>
                <a:ea typeface="微软雅黑" panose="020B0503020204020204" pitchFamily="34" charset="-122"/>
              </a:rPr>
              <a:t>188.5</a:t>
            </a:r>
            <a:r>
              <a:rPr lang="zh-CN" altLang="en-US" sz="2800" dirty="0">
                <a:solidFill>
                  <a:schemeClr val="tx2"/>
                </a:solidFill>
                <a:latin typeface="微软雅黑" panose="020B0503020204020204" pitchFamily="34" charset="-122"/>
                <a:ea typeface="微软雅黑" panose="020B0503020204020204" pitchFamily="34" charset="-122"/>
              </a:rPr>
              <a:t>万元</a:t>
            </a:r>
            <a:r>
              <a:rPr lang="en-US" altLang="zh-CN" sz="2800" dirty="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tx2"/>
                </a:solidFill>
                <a:latin typeface="微软雅黑" panose="020B0503020204020204" pitchFamily="34" charset="-122"/>
                <a:ea typeface="微软雅黑" panose="020B0503020204020204" pitchFamily="34" charset="-122"/>
              </a:rPr>
              <a:t>件）</a:t>
            </a:r>
            <a:r>
              <a:rPr lang="zh-CN" altLang="en-US" sz="2800" b="1" u="sng" dirty="0">
                <a:solidFill>
                  <a:schemeClr val="tx2"/>
                </a:solidFill>
                <a:latin typeface="微软雅黑" panose="020B0503020204020204" pitchFamily="34" charset="-122"/>
                <a:ea typeface="微软雅黑" panose="020B0503020204020204" pitchFamily="34" charset="-122"/>
              </a:rPr>
              <a:t>高</a:t>
            </a:r>
            <a:r>
              <a:rPr lang="en-US" altLang="zh-CN" sz="2800" b="1" u="sng" dirty="0">
                <a:solidFill>
                  <a:schemeClr val="tx2"/>
                </a:solidFill>
                <a:latin typeface="微软雅黑" panose="020B0503020204020204" pitchFamily="34" charset="-122"/>
                <a:ea typeface="微软雅黑" panose="020B0503020204020204" pitchFamily="34" charset="-122"/>
              </a:rPr>
              <a:t>41.6%</a:t>
            </a:r>
            <a:endParaRPr lang="zh-CN" altLang="en-US" sz="2800" b="1" u="sng"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94331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
            <a:extLst>
              <a:ext uri="{FF2B5EF4-FFF2-40B4-BE49-F238E27FC236}">
                <a16:creationId xmlns:a16="http://schemas.microsoft.com/office/drawing/2014/main" id="{D6A29D48-5519-4233-BE7D-1F08F8EC6653}"/>
              </a:ext>
            </a:extLst>
          </p:cNvPr>
          <p:cNvSpPr txBox="1">
            <a:spLocks/>
          </p:cNvSpPr>
          <p:nvPr/>
        </p:nvSpPr>
        <p:spPr>
          <a:xfrm>
            <a:off x="6701403" y="6826110"/>
            <a:ext cx="5479233" cy="205119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ct val="200000"/>
              </a:lnSpc>
            </a:pPr>
            <a:r>
              <a:rPr lang="en-US" altLang="zh-CN" sz="3200" dirty="0">
                <a:solidFill>
                  <a:schemeClr val="tx2"/>
                </a:solidFill>
                <a:latin typeface="微软雅黑" panose="020B0503020204020204" pitchFamily="34" charset="-122"/>
                <a:ea typeface="微软雅黑" panose="020B0503020204020204" pitchFamily="34" charset="-122"/>
              </a:rPr>
              <a:t>《</a:t>
            </a:r>
            <a:r>
              <a:rPr lang="zh-CN" altLang="en-US" sz="3200" dirty="0">
                <a:solidFill>
                  <a:schemeClr val="tx2"/>
                </a:solidFill>
                <a:latin typeface="微软雅黑" panose="020B0503020204020204" pitchFamily="34" charset="-122"/>
                <a:ea typeface="微软雅黑" panose="020B0503020204020204" pitchFamily="34" charset="-122"/>
              </a:rPr>
              <a:t>产学研合作协议知识产权相关条款制定指引</a:t>
            </a:r>
            <a:r>
              <a:rPr lang="en-US" altLang="zh-CN" sz="3200" dirty="0">
                <a:solidFill>
                  <a:schemeClr val="tx2"/>
                </a:solidFill>
                <a:latin typeface="微软雅黑" panose="020B0503020204020204" pitchFamily="34" charset="-122"/>
                <a:ea typeface="微软雅黑" panose="020B0503020204020204" pitchFamily="34" charset="-122"/>
              </a:rPr>
              <a:t>》</a:t>
            </a:r>
            <a:endParaRPr kumimoji="1" lang="zh-CN" altLang="en-US" sz="3200" kern="0" dirty="0">
              <a:solidFill>
                <a:schemeClr val="tx2"/>
              </a:solidFill>
              <a:latin typeface="微软雅黑" panose="020B0503020204020204" pitchFamily="34" charset="-122"/>
              <a:ea typeface="微软雅黑" panose="020B0503020204020204" pitchFamily="34" charset="-122"/>
            </a:endParaRPr>
          </a:p>
        </p:txBody>
      </p:sp>
      <p:pic>
        <p:nvPicPr>
          <p:cNvPr id="22" name="Picture" descr="Picture">
            <a:extLst>
              <a:ext uri="{FF2B5EF4-FFF2-40B4-BE49-F238E27FC236}">
                <a16:creationId xmlns:a16="http://schemas.microsoft.com/office/drawing/2014/main" id="{FF2ED120-3CF2-4C18-A9D7-CABCF9FB9543}"/>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flipH="1">
            <a:off x="3091046" y="2975818"/>
            <a:ext cx="843360" cy="762568"/>
          </a:xfrm>
          <a:prstGeom prst="rect">
            <a:avLst/>
          </a:prstGeom>
        </p:spPr>
      </p:pic>
      <p:sp>
        <p:nvSpPr>
          <p:cNvPr id="36" name="文本">
            <a:extLst>
              <a:ext uri="{FF2B5EF4-FFF2-40B4-BE49-F238E27FC236}">
                <a16:creationId xmlns:a16="http://schemas.microsoft.com/office/drawing/2014/main" id="{23D170EB-BFAA-4759-BDD3-37CE9F950274}"/>
              </a:ext>
            </a:extLst>
          </p:cNvPr>
          <p:cNvSpPr txBox="1">
            <a:spLocks/>
          </p:cNvSpPr>
          <p:nvPr/>
        </p:nvSpPr>
        <p:spPr>
          <a:xfrm>
            <a:off x="832677" y="3256426"/>
            <a:ext cx="5452939" cy="182880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ct val="200000"/>
              </a:lnSpc>
            </a:pPr>
            <a:r>
              <a:rPr lang="en-US" altLang="zh-CN" sz="3200" dirty="0">
                <a:solidFill>
                  <a:schemeClr val="tx2"/>
                </a:solidFill>
                <a:latin typeface="微软雅黑" panose="020B0503020204020204" pitchFamily="34" charset="-122"/>
                <a:ea typeface="微软雅黑" panose="020B0503020204020204" pitchFamily="34" charset="-122"/>
              </a:rPr>
              <a:t>《</a:t>
            </a:r>
            <a:r>
              <a:rPr lang="zh-CN" altLang="en-US" sz="3200" dirty="0">
                <a:solidFill>
                  <a:schemeClr val="tx2"/>
                </a:solidFill>
                <a:latin typeface="微软雅黑" panose="020B0503020204020204" pitchFamily="34" charset="-122"/>
                <a:ea typeface="微软雅黑" panose="020B0503020204020204" pitchFamily="34" charset="-122"/>
              </a:rPr>
              <a:t>专利转化运用专项行动方案 （</a:t>
            </a:r>
            <a:r>
              <a:rPr lang="en-US" altLang="zh-CN" sz="3200" dirty="0">
                <a:solidFill>
                  <a:schemeClr val="tx2"/>
                </a:solidFill>
                <a:latin typeface="微软雅黑" panose="020B0503020204020204" pitchFamily="34" charset="-122"/>
                <a:ea typeface="微软雅黑" panose="020B0503020204020204" pitchFamily="34" charset="-122"/>
              </a:rPr>
              <a:t>2023—2025 </a:t>
            </a:r>
            <a:r>
              <a:rPr lang="zh-CN" altLang="en-US" sz="3200" dirty="0">
                <a:solidFill>
                  <a:schemeClr val="tx2"/>
                </a:solidFill>
                <a:latin typeface="微软雅黑" panose="020B0503020204020204" pitchFamily="34" charset="-122"/>
                <a:ea typeface="微软雅黑" panose="020B0503020204020204" pitchFamily="34" charset="-122"/>
              </a:rPr>
              <a:t>年）</a:t>
            </a:r>
            <a:r>
              <a:rPr lang="en-US" altLang="zh-CN" sz="3200" dirty="0">
                <a:solidFill>
                  <a:schemeClr val="tx2"/>
                </a:solidFill>
                <a:latin typeface="微软雅黑" panose="020B0503020204020204" pitchFamily="34" charset="-122"/>
                <a:ea typeface="微软雅黑" panose="020B0503020204020204" pitchFamily="34" charset="-122"/>
              </a:rPr>
              <a:t>》</a:t>
            </a:r>
            <a:endParaRPr kumimoji="1" lang="zh-CN" altLang="en-US" sz="3200" kern="0" dirty="0">
              <a:solidFill>
                <a:schemeClr val="tx2"/>
              </a:solidFill>
              <a:latin typeface="微软雅黑" panose="020B0503020204020204" pitchFamily="34" charset="-122"/>
              <a:ea typeface="微软雅黑" panose="020B0503020204020204" pitchFamily="34" charset="-122"/>
            </a:endParaRPr>
          </a:p>
        </p:txBody>
      </p:sp>
      <p:sp>
        <p:nvSpPr>
          <p:cNvPr id="50" name="文本">
            <a:extLst>
              <a:ext uri="{FF2B5EF4-FFF2-40B4-BE49-F238E27FC236}">
                <a16:creationId xmlns:a16="http://schemas.microsoft.com/office/drawing/2014/main" id="{F62E145B-39C7-4FC3-986F-FE73A6E11BFF}"/>
              </a:ext>
            </a:extLst>
          </p:cNvPr>
          <p:cNvSpPr txBox="1">
            <a:spLocks/>
          </p:cNvSpPr>
          <p:nvPr/>
        </p:nvSpPr>
        <p:spPr>
          <a:xfrm>
            <a:off x="12801600" y="3256426"/>
            <a:ext cx="4163384" cy="182880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ct val="200000"/>
              </a:lnSpc>
            </a:pPr>
            <a:r>
              <a:rPr lang="en-US" altLang="zh-CN" sz="3200" dirty="0">
                <a:solidFill>
                  <a:schemeClr val="tx2"/>
                </a:solidFill>
                <a:latin typeface="微软雅黑" panose="020B0503020204020204" pitchFamily="34" charset="-122"/>
                <a:ea typeface="微软雅黑" panose="020B0503020204020204" pitchFamily="34" charset="-122"/>
              </a:rPr>
              <a:t>《</a:t>
            </a:r>
            <a:r>
              <a:rPr lang="zh-CN" altLang="en-US" sz="3200" dirty="0">
                <a:solidFill>
                  <a:schemeClr val="tx2"/>
                </a:solidFill>
                <a:latin typeface="微软雅黑" panose="020B0503020204020204" pitchFamily="34" charset="-122"/>
                <a:ea typeface="微软雅黑" panose="020B0503020204020204" pitchFamily="34" charset="-122"/>
              </a:rPr>
              <a:t>高校和科研机构存量专利盘活工作方案</a:t>
            </a:r>
            <a:r>
              <a:rPr lang="en-US" altLang="zh-CN" sz="3200" dirty="0">
                <a:solidFill>
                  <a:schemeClr val="tx2"/>
                </a:solidFill>
                <a:latin typeface="微软雅黑" panose="020B0503020204020204" pitchFamily="34" charset="-122"/>
                <a:ea typeface="微软雅黑" panose="020B0503020204020204" pitchFamily="34" charset="-122"/>
              </a:rPr>
              <a:t>》</a:t>
            </a:r>
            <a:endParaRPr kumimoji="1" lang="zh-CN" altLang="en-US" sz="3200" kern="0" dirty="0">
              <a:solidFill>
                <a:schemeClr val="tx2"/>
              </a:solidFill>
              <a:latin typeface="微软雅黑" panose="020B0503020204020204" pitchFamily="34" charset="-122"/>
              <a:ea typeface="微软雅黑" panose="020B0503020204020204" pitchFamily="34" charset="-122"/>
            </a:endParaRPr>
          </a:p>
        </p:txBody>
      </p:sp>
      <p:grpSp>
        <p:nvGrpSpPr>
          <p:cNvPr id="51" name="组合 50">
            <a:extLst>
              <a:ext uri="{FF2B5EF4-FFF2-40B4-BE49-F238E27FC236}">
                <a16:creationId xmlns:a16="http://schemas.microsoft.com/office/drawing/2014/main" id="{FABA3256-1DB7-4B9D-8121-DD09EEA6B804}"/>
              </a:ext>
            </a:extLst>
          </p:cNvPr>
          <p:cNvGrpSpPr/>
          <p:nvPr/>
        </p:nvGrpSpPr>
        <p:grpSpPr>
          <a:xfrm>
            <a:off x="12491123" y="5008715"/>
            <a:ext cx="5142462" cy="3868585"/>
            <a:chOff x="327210" y="2653460"/>
            <a:chExt cx="2571231" cy="1457098"/>
          </a:xfrm>
        </p:grpSpPr>
        <p:sp>
          <p:nvSpPr>
            <p:cNvPr id="52" name="箭头: 上 51">
              <a:extLst>
                <a:ext uri="{FF2B5EF4-FFF2-40B4-BE49-F238E27FC236}">
                  <a16:creationId xmlns:a16="http://schemas.microsoft.com/office/drawing/2014/main" id="{E1931A69-A6EC-4A5C-A1EF-FB9B466B51DF}"/>
                </a:ext>
              </a:extLst>
            </p:cNvPr>
            <p:cNvSpPr/>
            <p:nvPr/>
          </p:nvSpPr>
          <p:spPr>
            <a:xfrm>
              <a:off x="327210" y="2653460"/>
              <a:ext cx="2571231" cy="1457098"/>
            </a:xfrm>
            <a:prstGeom prst="upArrow">
              <a:avLst>
                <a:gd name="adj1" fmla="val 62338"/>
                <a:gd name="adj2" fmla="val 68656"/>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53" name="文本">
              <a:extLst>
                <a:ext uri="{FF2B5EF4-FFF2-40B4-BE49-F238E27FC236}">
                  <a16:creationId xmlns:a16="http://schemas.microsoft.com/office/drawing/2014/main" id="{F4ACF642-AA6E-4A22-816D-0312EA673FB8}"/>
                </a:ext>
              </a:extLst>
            </p:cNvPr>
            <p:cNvSpPr txBox="1">
              <a:spLocks/>
            </p:cNvSpPr>
            <p:nvPr/>
          </p:nvSpPr>
          <p:spPr>
            <a:xfrm>
              <a:off x="760997" y="3145608"/>
              <a:ext cx="1818695" cy="30861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4860"/>
                </a:lnSpc>
              </a:pPr>
              <a:r>
                <a:rPr lang="zh-CN" altLang="en-US" sz="3200"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国家知识产权局、教育部、科技部、工信部、国资委等共</a:t>
              </a:r>
              <a:r>
                <a:rPr lang="en-US" altLang="zh-CN" sz="3200"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8</a:t>
              </a:r>
              <a:r>
                <a:rPr lang="zh-CN" altLang="en-US" sz="3200"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个部门联合印发</a:t>
              </a:r>
            </a:p>
          </p:txBody>
        </p:sp>
      </p:grpSp>
      <p:grpSp>
        <p:nvGrpSpPr>
          <p:cNvPr id="56" name="组合 55">
            <a:extLst>
              <a:ext uri="{FF2B5EF4-FFF2-40B4-BE49-F238E27FC236}">
                <a16:creationId xmlns:a16="http://schemas.microsoft.com/office/drawing/2014/main" id="{73C3030F-0A3C-4F2F-BBD9-6A159B2EFD0B}"/>
              </a:ext>
            </a:extLst>
          </p:cNvPr>
          <p:cNvGrpSpPr/>
          <p:nvPr/>
        </p:nvGrpSpPr>
        <p:grpSpPr>
          <a:xfrm rot="10800000">
            <a:off x="6661895" y="3256425"/>
            <a:ext cx="5142462" cy="3569684"/>
            <a:chOff x="327212" y="2653461"/>
            <a:chExt cx="2571231" cy="1784842"/>
          </a:xfrm>
        </p:grpSpPr>
        <p:sp>
          <p:nvSpPr>
            <p:cNvPr id="57" name="箭头: 上 56">
              <a:extLst>
                <a:ext uri="{FF2B5EF4-FFF2-40B4-BE49-F238E27FC236}">
                  <a16:creationId xmlns:a16="http://schemas.microsoft.com/office/drawing/2014/main" id="{74226091-DA98-4338-AA33-4B08AF13F125}"/>
                </a:ext>
              </a:extLst>
            </p:cNvPr>
            <p:cNvSpPr/>
            <p:nvPr/>
          </p:nvSpPr>
          <p:spPr>
            <a:xfrm>
              <a:off x="327212" y="2653461"/>
              <a:ext cx="2571231" cy="1784842"/>
            </a:xfrm>
            <a:prstGeom prst="upArrow">
              <a:avLst>
                <a:gd name="adj1" fmla="val 62338"/>
                <a:gd name="adj2" fmla="val 68656"/>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13316B"/>
                </a:solidFill>
                <a:latin typeface="微软雅黑 Light" panose="020B0502040204020203" pitchFamily="34" charset="-122"/>
                <a:ea typeface="微软雅黑 Light" panose="020B0502040204020203" pitchFamily="34" charset="-122"/>
              </a:endParaRPr>
            </a:p>
          </p:txBody>
        </p:sp>
        <p:sp>
          <p:nvSpPr>
            <p:cNvPr id="58" name="文本">
              <a:extLst>
                <a:ext uri="{FF2B5EF4-FFF2-40B4-BE49-F238E27FC236}">
                  <a16:creationId xmlns:a16="http://schemas.microsoft.com/office/drawing/2014/main" id="{540974CC-C6D1-40B0-8576-4295D1D335E2}"/>
                </a:ext>
              </a:extLst>
            </p:cNvPr>
            <p:cNvSpPr txBox="1">
              <a:spLocks/>
            </p:cNvSpPr>
            <p:nvPr/>
          </p:nvSpPr>
          <p:spPr>
            <a:xfrm rot="10800000">
              <a:off x="670035" y="3681632"/>
              <a:ext cx="1818695" cy="30861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4860"/>
                </a:lnSpc>
              </a:pPr>
              <a:r>
                <a:rPr lang="zh-CN" altLang="en-US" sz="3200" dirty="0">
                  <a:solidFill>
                    <a:schemeClr val="bg1">
                      <a:lumMod val="65000"/>
                    </a:schemeClr>
                  </a:solidFill>
                  <a:latin typeface="微软雅黑" panose="020B0503020204020204" pitchFamily="34" charset="-122"/>
                  <a:ea typeface="微软雅黑" panose="020B0503020204020204" pitchFamily="34" charset="-122"/>
                </a:rPr>
                <a:t>国家知识产权局会同教育部、科技部印发</a:t>
              </a:r>
              <a:endParaRPr lang="zh-CN" altLang="en-US" sz="3200" kern="0" dirty="0">
                <a:solidFill>
                  <a:schemeClr val="bg1">
                    <a:lumMod val="65000"/>
                  </a:schemeClr>
                </a:solidFill>
                <a:latin typeface="微软雅黑" panose="020B0503020204020204" pitchFamily="34" charset="-122"/>
                <a:ea typeface="微软雅黑" panose="020B0503020204020204" pitchFamily="34" charset="-122"/>
                <a:cs typeface="Alibaba PuHuiTi Heavy" charset="-122"/>
              </a:endParaRPr>
            </a:p>
          </p:txBody>
        </p:sp>
      </p:grpSp>
      <p:grpSp>
        <p:nvGrpSpPr>
          <p:cNvPr id="61" name="组合 60">
            <a:extLst>
              <a:ext uri="{FF2B5EF4-FFF2-40B4-BE49-F238E27FC236}">
                <a16:creationId xmlns:a16="http://schemas.microsoft.com/office/drawing/2014/main" id="{FD0541C6-A233-41D7-9610-FBCE60DC041C}"/>
              </a:ext>
            </a:extLst>
          </p:cNvPr>
          <p:cNvGrpSpPr/>
          <p:nvPr/>
        </p:nvGrpSpPr>
        <p:grpSpPr>
          <a:xfrm>
            <a:off x="832677" y="5008715"/>
            <a:ext cx="5142462" cy="3868586"/>
            <a:chOff x="327210" y="2653459"/>
            <a:chExt cx="2571231" cy="1934293"/>
          </a:xfrm>
        </p:grpSpPr>
        <p:sp>
          <p:nvSpPr>
            <p:cNvPr id="62" name="箭头: 上 61">
              <a:extLst>
                <a:ext uri="{FF2B5EF4-FFF2-40B4-BE49-F238E27FC236}">
                  <a16:creationId xmlns:a16="http://schemas.microsoft.com/office/drawing/2014/main" id="{3EA491AE-64E8-4B19-A7DF-25ADA784A76E}"/>
                </a:ext>
              </a:extLst>
            </p:cNvPr>
            <p:cNvSpPr/>
            <p:nvPr/>
          </p:nvSpPr>
          <p:spPr>
            <a:xfrm>
              <a:off x="327210" y="2653459"/>
              <a:ext cx="2571231" cy="1934293"/>
            </a:xfrm>
            <a:prstGeom prst="upArrow">
              <a:avLst>
                <a:gd name="adj1" fmla="val 62338"/>
                <a:gd name="adj2" fmla="val 68656"/>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13316B"/>
                </a:solidFill>
                <a:latin typeface="微软雅黑 Light" panose="020B0502040204020203" pitchFamily="34" charset="-122"/>
                <a:ea typeface="微软雅黑 Light" panose="020B0502040204020203" pitchFamily="34" charset="-122"/>
              </a:endParaRPr>
            </a:p>
          </p:txBody>
        </p:sp>
        <p:sp>
          <p:nvSpPr>
            <p:cNvPr id="63" name="文本">
              <a:extLst>
                <a:ext uri="{FF2B5EF4-FFF2-40B4-BE49-F238E27FC236}">
                  <a16:creationId xmlns:a16="http://schemas.microsoft.com/office/drawing/2014/main" id="{008C29A8-8E15-4236-A318-8A1EDF7C0AA8}"/>
                </a:ext>
              </a:extLst>
            </p:cNvPr>
            <p:cNvSpPr txBox="1">
              <a:spLocks/>
            </p:cNvSpPr>
            <p:nvPr/>
          </p:nvSpPr>
          <p:spPr>
            <a:xfrm>
              <a:off x="757887" y="3407852"/>
              <a:ext cx="1818695" cy="308610"/>
            </a:xfrm>
            <a:prstGeom prst="rect">
              <a:avLst/>
            </a:prstGeom>
          </p:spPr>
          <p:txBody>
            <a:bodyPr lIns="0" tIns="0" rIns="0" bIns="0">
              <a:noAutofit/>
            </a:bodyPr>
            <a:lstStyle>
              <a:lvl1pPr>
                <a:defRPr>
                  <a:latin typeface="Microsoft YaHei" charset="0"/>
                  <a:ea typeface="+mj-ea"/>
                  <a:cs typeface="Microsoft YaHei" charset="0"/>
                </a:defRPr>
              </a:lvl1pPr>
            </a:lstStyle>
            <a:p>
              <a:pPr algn="ctr" defTabSz="1828800">
                <a:lnSpc>
                  <a:spcPts val="4860"/>
                </a:lnSpc>
              </a:pPr>
              <a:r>
                <a:rPr lang="zh-CN" altLang="en-US" sz="3200"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国家知识产权局牵头起草</a:t>
              </a:r>
              <a:endParaRPr lang="en-US" altLang="zh-CN" sz="3200"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endParaRPr>
            </a:p>
            <a:p>
              <a:pPr algn="ctr" defTabSz="1828800">
                <a:lnSpc>
                  <a:spcPts val="4860"/>
                </a:lnSpc>
              </a:pPr>
              <a:r>
                <a:rPr lang="en-US" altLang="zh-CN" sz="2000" b="1"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2024</a:t>
              </a:r>
              <a:r>
                <a:rPr lang="zh-CN" altLang="en-US" sz="2000" b="1"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年</a:t>
              </a:r>
              <a:r>
                <a:rPr lang="en-US" altLang="zh-CN" sz="2000" b="1"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10</a:t>
              </a:r>
              <a:r>
                <a:rPr lang="zh-CN" altLang="en-US" sz="2000" b="1"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月国务院常委会</a:t>
              </a:r>
              <a:endParaRPr lang="en-US" altLang="zh-CN" sz="2000" b="1"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endParaRPr>
            </a:p>
            <a:p>
              <a:pPr algn="ctr" defTabSz="1828800">
                <a:lnSpc>
                  <a:spcPts val="4860"/>
                </a:lnSpc>
              </a:pPr>
              <a:r>
                <a:rPr lang="zh-CN" altLang="en-US" sz="2000" b="1" kern="0" dirty="0">
                  <a:solidFill>
                    <a:schemeClr val="tx1">
                      <a:lumMod val="50000"/>
                      <a:lumOff val="50000"/>
                    </a:schemeClr>
                  </a:solidFill>
                  <a:latin typeface="微软雅黑 Light" panose="020B0502040204020203" pitchFamily="34" charset="-122"/>
                  <a:ea typeface="微软雅黑 Light" panose="020B0502040204020203" pitchFamily="34" charset="-122"/>
                  <a:cs typeface="Alibaba PuHuiTi Heavy" charset="-122"/>
                </a:rPr>
                <a:t>审议通过</a:t>
              </a:r>
            </a:p>
          </p:txBody>
        </p:sp>
      </p:grpSp>
      <p:sp>
        <p:nvSpPr>
          <p:cNvPr id="5" name="文本占位符 1">
            <a:extLst>
              <a:ext uri="{FF2B5EF4-FFF2-40B4-BE49-F238E27FC236}">
                <a16:creationId xmlns:a16="http://schemas.microsoft.com/office/drawing/2014/main" id="{E57943C6-96C0-18E5-EBDF-4960E074A68A}"/>
              </a:ext>
            </a:extLst>
          </p:cNvPr>
          <p:cNvSpPr txBox="1">
            <a:spLocks/>
          </p:cNvSpPr>
          <p:nvPr/>
        </p:nvSpPr>
        <p:spPr>
          <a:xfrm>
            <a:off x="1016801" y="902376"/>
            <a:ext cx="12763501" cy="15001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我国产学研近况介绍</a:t>
            </a:r>
          </a:p>
        </p:txBody>
      </p:sp>
      <p:sp>
        <p:nvSpPr>
          <p:cNvPr id="6" name="矩形 5">
            <a:extLst>
              <a:ext uri="{FF2B5EF4-FFF2-40B4-BE49-F238E27FC236}">
                <a16:creationId xmlns:a16="http://schemas.microsoft.com/office/drawing/2014/main" id="{1510F302-1F6B-A153-95F7-B427EE016FF2}"/>
              </a:ext>
            </a:extLst>
          </p:cNvPr>
          <p:cNvSpPr/>
          <p:nvPr/>
        </p:nvSpPr>
        <p:spPr>
          <a:xfrm>
            <a:off x="1123437" y="2137616"/>
            <a:ext cx="16510148" cy="945551"/>
          </a:xfrm>
          <a:prstGeom prst="rect">
            <a:avLst/>
          </a:prstGeom>
          <a:solidFill>
            <a:srgbClr val="083A8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21745271-41F2-8701-6415-43E7FC6CBABD}"/>
              </a:ext>
            </a:extLst>
          </p:cNvPr>
          <p:cNvSpPr txBox="1"/>
          <p:nvPr/>
        </p:nvSpPr>
        <p:spPr>
          <a:xfrm>
            <a:off x="1694030" y="2341984"/>
            <a:ext cx="15069969" cy="1077218"/>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2024</a:t>
            </a:r>
            <a:r>
              <a:rPr lang="zh-CN" altLang="en-US" sz="3200" b="1" dirty="0">
                <a:solidFill>
                  <a:schemeClr val="bg1"/>
                </a:solidFill>
                <a:latin typeface="微软雅黑" panose="020B0503020204020204" pitchFamily="34" charset="-122"/>
                <a:ea typeface="微软雅黑" panose="020B0503020204020204" pitchFamily="34" charset="-122"/>
              </a:rPr>
              <a:t>政府工作报告：加强知识产权保护，制定促进科技成果转化应用的政策举措。</a:t>
            </a:r>
          </a:p>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0417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总结与建议</a:t>
            </a:r>
          </a:p>
        </p:txBody>
      </p:sp>
      <p:sp>
        <p:nvSpPr>
          <p:cNvPr id="67" name="Freeform 5"/>
          <p:cNvSpPr/>
          <p:nvPr>
            <p:custDataLst>
              <p:tags r:id="rId1"/>
            </p:custDataLst>
          </p:nvPr>
        </p:nvSpPr>
        <p:spPr bwMode="auto">
          <a:xfrm>
            <a:off x="8004735" y="7480327"/>
            <a:ext cx="2102022" cy="2018979"/>
          </a:xfrm>
          <a:custGeom>
            <a:avLst/>
            <a:gdLst>
              <a:gd name="T0" fmla="*/ 625 w 810"/>
              <a:gd name="T1" fmla="*/ 0 h 778"/>
              <a:gd name="T2" fmla="*/ 810 w 810"/>
              <a:gd name="T3" fmla="*/ 626 h 778"/>
              <a:gd name="T4" fmla="*/ 186 w 810"/>
              <a:gd name="T5" fmla="*/ 778 h 778"/>
              <a:gd name="T6" fmla="*/ 0 w 810"/>
              <a:gd name="T7" fmla="*/ 150 h 778"/>
              <a:gd name="T8" fmla="*/ 625 w 810"/>
              <a:gd name="T9" fmla="*/ 0 h 778"/>
            </a:gdLst>
            <a:ahLst/>
            <a:cxnLst>
              <a:cxn ang="0">
                <a:pos x="T0" y="T1"/>
              </a:cxn>
              <a:cxn ang="0">
                <a:pos x="T2" y="T3"/>
              </a:cxn>
              <a:cxn ang="0">
                <a:pos x="T4" y="T5"/>
              </a:cxn>
              <a:cxn ang="0">
                <a:pos x="T6" y="T7"/>
              </a:cxn>
              <a:cxn ang="0">
                <a:pos x="T8" y="T9"/>
              </a:cxn>
            </a:cxnLst>
            <a:rect l="0" t="0" r="r" b="b"/>
            <a:pathLst>
              <a:path w="810" h="778">
                <a:moveTo>
                  <a:pt x="625" y="0"/>
                </a:moveTo>
                <a:lnTo>
                  <a:pt x="810" y="626"/>
                </a:lnTo>
                <a:lnTo>
                  <a:pt x="186" y="778"/>
                </a:lnTo>
                <a:lnTo>
                  <a:pt x="0" y="150"/>
                </a:lnTo>
                <a:lnTo>
                  <a:pt x="625" y="0"/>
                </a:lnTo>
                <a:close/>
              </a:path>
            </a:pathLst>
          </a:custGeom>
          <a:gradFill>
            <a:gsLst>
              <a:gs pos="0">
                <a:schemeClr val="accent2">
                  <a:alpha val="100000"/>
                </a:schemeClr>
              </a:gs>
              <a:gs pos="100000">
                <a:schemeClr val="accent2">
                  <a:lumMod val="70000"/>
                  <a:lumOff val="30000"/>
                  <a:alpha val="100000"/>
                </a:schemeClr>
              </a:gs>
            </a:gsLst>
            <a:lin ang="20220000" scaled="0"/>
          </a:gradFill>
          <a:ln>
            <a:noFill/>
          </a:ln>
        </p:spPr>
        <p:txBody>
          <a:bodyPr vert="horz" wrap="square" lIns="91439" tIns="45719" rIns="91439" bIns="45719" numCol="1" anchor="t" anchorCtr="0" compatLnSpc="1">
            <a:noAutofit/>
          </a:bodyPr>
          <a:lstStyle/>
          <a:p>
            <a:pPr lvl="0" algn="l">
              <a:buClrTx/>
              <a:buSzTx/>
              <a:buFontTx/>
            </a:pPr>
            <a:endParaRPr lang="en-US" sz="1350">
              <a:solidFill>
                <a:schemeClr val="tx1"/>
              </a:solidFill>
              <a:sym typeface="+mn-ea"/>
            </a:endParaRPr>
          </a:p>
        </p:txBody>
      </p:sp>
      <p:sp>
        <p:nvSpPr>
          <p:cNvPr id="68" name="Freeform 6"/>
          <p:cNvSpPr/>
          <p:nvPr>
            <p:custDataLst>
              <p:tags r:id="rId2"/>
            </p:custDataLst>
          </p:nvPr>
        </p:nvSpPr>
        <p:spPr bwMode="auto">
          <a:xfrm>
            <a:off x="9621994" y="7037086"/>
            <a:ext cx="843923" cy="2067766"/>
          </a:xfrm>
          <a:custGeom>
            <a:avLst/>
            <a:gdLst>
              <a:gd name="T0" fmla="*/ 0 w 325"/>
              <a:gd name="T1" fmla="*/ 171 h 797"/>
              <a:gd name="T2" fmla="*/ 140 w 325"/>
              <a:gd name="T3" fmla="*/ 0 h 797"/>
              <a:gd name="T4" fmla="*/ 325 w 325"/>
              <a:gd name="T5" fmla="*/ 626 h 797"/>
              <a:gd name="T6" fmla="*/ 185 w 325"/>
              <a:gd name="T7" fmla="*/ 797 h 797"/>
              <a:gd name="T8" fmla="*/ 0 w 325"/>
              <a:gd name="T9" fmla="*/ 171 h 797"/>
            </a:gdLst>
            <a:ahLst/>
            <a:cxnLst>
              <a:cxn ang="0">
                <a:pos x="T0" y="T1"/>
              </a:cxn>
              <a:cxn ang="0">
                <a:pos x="T2" y="T3"/>
              </a:cxn>
              <a:cxn ang="0">
                <a:pos x="T4" y="T5"/>
              </a:cxn>
              <a:cxn ang="0">
                <a:pos x="T6" y="T7"/>
              </a:cxn>
              <a:cxn ang="0">
                <a:pos x="T8" y="T9"/>
              </a:cxn>
            </a:cxnLst>
            <a:rect l="0" t="0" r="r" b="b"/>
            <a:pathLst>
              <a:path w="325" h="797">
                <a:moveTo>
                  <a:pt x="0" y="171"/>
                </a:moveTo>
                <a:lnTo>
                  <a:pt x="140" y="0"/>
                </a:lnTo>
                <a:lnTo>
                  <a:pt x="325" y="626"/>
                </a:lnTo>
                <a:lnTo>
                  <a:pt x="185" y="797"/>
                </a:lnTo>
                <a:lnTo>
                  <a:pt x="0" y="171"/>
                </a:lnTo>
                <a:close/>
              </a:path>
            </a:pathLst>
          </a:custGeom>
          <a:gradFill>
            <a:gsLst>
              <a:gs pos="0">
                <a:schemeClr val="accent2">
                  <a:lumMod val="70000"/>
                  <a:lumOff val="30000"/>
                  <a:alpha val="100000"/>
                </a:schemeClr>
              </a:gs>
              <a:gs pos="100000">
                <a:schemeClr val="accent2">
                  <a:lumMod val="50000"/>
                  <a:lumOff val="50000"/>
                  <a:alpha val="100000"/>
                </a:schemeClr>
              </a:gs>
            </a:gsLst>
            <a:lin ang="312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69" name="Freeform 7"/>
          <p:cNvSpPr/>
          <p:nvPr>
            <p:custDataLst>
              <p:tags r:id="rId3"/>
            </p:custDataLst>
          </p:nvPr>
        </p:nvSpPr>
        <p:spPr bwMode="auto">
          <a:xfrm>
            <a:off x="8000582" y="7047466"/>
            <a:ext cx="1985762" cy="832504"/>
          </a:xfrm>
          <a:custGeom>
            <a:avLst/>
            <a:gdLst>
              <a:gd name="T0" fmla="*/ 0 w 765"/>
              <a:gd name="T1" fmla="*/ 321 h 321"/>
              <a:gd name="T2" fmla="*/ 139 w 765"/>
              <a:gd name="T3" fmla="*/ 151 h 321"/>
              <a:gd name="T4" fmla="*/ 765 w 765"/>
              <a:gd name="T5" fmla="*/ 0 h 321"/>
              <a:gd name="T6" fmla="*/ 625 w 765"/>
              <a:gd name="T7" fmla="*/ 171 h 321"/>
              <a:gd name="T8" fmla="*/ 0 w 765"/>
              <a:gd name="T9" fmla="*/ 321 h 321"/>
            </a:gdLst>
            <a:ahLst/>
            <a:cxnLst>
              <a:cxn ang="0">
                <a:pos x="T0" y="T1"/>
              </a:cxn>
              <a:cxn ang="0">
                <a:pos x="T2" y="T3"/>
              </a:cxn>
              <a:cxn ang="0">
                <a:pos x="T4" y="T5"/>
              </a:cxn>
              <a:cxn ang="0">
                <a:pos x="T6" y="T7"/>
              </a:cxn>
              <a:cxn ang="0">
                <a:pos x="T8" y="T9"/>
              </a:cxn>
            </a:cxnLst>
            <a:rect l="0" t="0" r="r" b="b"/>
            <a:pathLst>
              <a:path w="765" h="321">
                <a:moveTo>
                  <a:pt x="0" y="321"/>
                </a:moveTo>
                <a:lnTo>
                  <a:pt x="139" y="151"/>
                </a:lnTo>
                <a:lnTo>
                  <a:pt x="765" y="0"/>
                </a:lnTo>
                <a:lnTo>
                  <a:pt x="625" y="171"/>
                </a:lnTo>
                <a:lnTo>
                  <a:pt x="0" y="321"/>
                </a:lnTo>
                <a:close/>
              </a:path>
            </a:pathLst>
          </a:custGeom>
          <a:gradFill>
            <a:gsLst>
              <a:gs pos="39000">
                <a:schemeClr val="accent2">
                  <a:lumMod val="75000"/>
                  <a:alpha val="100000"/>
                </a:schemeClr>
              </a:gs>
              <a:gs pos="100000">
                <a:schemeClr val="accent2">
                  <a:alpha val="100000"/>
                </a:schemeClr>
              </a:gs>
            </a:gsLst>
            <a:lin ang="10800000" scaled="1"/>
          </a:gradFill>
          <a:ln>
            <a:noFill/>
          </a:ln>
        </p:spPr>
        <p:txBody>
          <a:bodyPr vert="horz" wrap="square" lIns="91439" tIns="45719" rIns="91439" bIns="45719" numCol="1" anchor="t" anchorCtr="0" compatLnSpc="1">
            <a:noAutofit/>
          </a:bodyPr>
          <a:lstStyle/>
          <a:p>
            <a:pPr lvl="0" algn="l">
              <a:buClrTx/>
              <a:buSzTx/>
              <a:buFontTx/>
            </a:pPr>
            <a:endParaRPr lang="en-US" sz="1350">
              <a:solidFill>
                <a:schemeClr val="tx1"/>
              </a:solidFill>
              <a:sym typeface="+mn-ea"/>
            </a:endParaRPr>
          </a:p>
        </p:txBody>
      </p:sp>
      <p:sp>
        <p:nvSpPr>
          <p:cNvPr id="71" name="Freeform 8"/>
          <p:cNvSpPr/>
          <p:nvPr>
            <p:custDataLst>
              <p:tags r:id="rId4"/>
            </p:custDataLst>
          </p:nvPr>
        </p:nvSpPr>
        <p:spPr bwMode="auto">
          <a:xfrm>
            <a:off x="7221018" y="4094256"/>
            <a:ext cx="1878844" cy="1998218"/>
          </a:xfrm>
          <a:custGeom>
            <a:avLst/>
            <a:gdLst>
              <a:gd name="T0" fmla="*/ 724 w 724"/>
              <a:gd name="T1" fmla="*/ 123 h 770"/>
              <a:gd name="T2" fmla="*/ 631 w 724"/>
              <a:gd name="T3" fmla="*/ 770 h 770"/>
              <a:gd name="T4" fmla="*/ 0 w 724"/>
              <a:gd name="T5" fmla="*/ 647 h 770"/>
              <a:gd name="T6" fmla="*/ 94 w 724"/>
              <a:gd name="T7" fmla="*/ 0 h 770"/>
              <a:gd name="T8" fmla="*/ 724 w 724"/>
              <a:gd name="T9" fmla="*/ 123 h 770"/>
            </a:gdLst>
            <a:ahLst/>
            <a:cxnLst>
              <a:cxn ang="0">
                <a:pos x="T0" y="T1"/>
              </a:cxn>
              <a:cxn ang="0">
                <a:pos x="T2" y="T3"/>
              </a:cxn>
              <a:cxn ang="0">
                <a:pos x="T4" y="T5"/>
              </a:cxn>
              <a:cxn ang="0">
                <a:pos x="T6" y="T7"/>
              </a:cxn>
              <a:cxn ang="0">
                <a:pos x="T8" y="T9"/>
              </a:cxn>
            </a:cxnLst>
            <a:rect l="0" t="0" r="r" b="b"/>
            <a:pathLst>
              <a:path w="724" h="770">
                <a:moveTo>
                  <a:pt x="724" y="123"/>
                </a:moveTo>
                <a:lnTo>
                  <a:pt x="631" y="770"/>
                </a:lnTo>
                <a:lnTo>
                  <a:pt x="0" y="647"/>
                </a:lnTo>
                <a:lnTo>
                  <a:pt x="94" y="0"/>
                </a:lnTo>
                <a:lnTo>
                  <a:pt x="724" y="123"/>
                </a:lnTo>
                <a:close/>
              </a:path>
            </a:pathLst>
          </a:custGeom>
          <a:gradFill>
            <a:gsLst>
              <a:gs pos="0">
                <a:schemeClr val="accent2">
                  <a:alpha val="100000"/>
                </a:schemeClr>
              </a:gs>
              <a:gs pos="100000">
                <a:schemeClr val="accent2">
                  <a:lumMod val="70000"/>
                  <a:lumOff val="30000"/>
                  <a:alpha val="100000"/>
                </a:schemeClr>
              </a:gs>
            </a:gsLst>
            <a:lin ang="180000" scaled="0"/>
          </a:gradFill>
          <a:ln>
            <a:noFill/>
          </a:ln>
        </p:spPr>
        <p:txBody>
          <a:bodyPr vert="horz" wrap="square" lIns="91439" tIns="45719" rIns="91439" bIns="45719" numCol="1" anchor="t" anchorCtr="0" compatLnSpc="1"/>
          <a:lstStyle/>
          <a:p>
            <a:endParaRPr lang="en-US" sz="1350">
              <a:solidFill>
                <a:schemeClr val="tx1"/>
              </a:solidFill>
            </a:endParaRPr>
          </a:p>
        </p:txBody>
      </p:sp>
      <p:sp>
        <p:nvSpPr>
          <p:cNvPr id="72" name="Freeform 9"/>
          <p:cNvSpPr/>
          <p:nvPr>
            <p:custDataLst>
              <p:tags r:id="rId5"/>
            </p:custDataLst>
          </p:nvPr>
        </p:nvSpPr>
        <p:spPr bwMode="auto">
          <a:xfrm>
            <a:off x="8853847" y="4161728"/>
            <a:ext cx="755690" cy="1930746"/>
          </a:xfrm>
          <a:custGeom>
            <a:avLst/>
            <a:gdLst>
              <a:gd name="T0" fmla="*/ 93 w 291"/>
              <a:gd name="T1" fmla="*/ 97 h 744"/>
              <a:gd name="T2" fmla="*/ 291 w 291"/>
              <a:gd name="T3" fmla="*/ 0 h 744"/>
              <a:gd name="T4" fmla="*/ 198 w 291"/>
              <a:gd name="T5" fmla="*/ 647 h 744"/>
              <a:gd name="T6" fmla="*/ 0 w 291"/>
              <a:gd name="T7" fmla="*/ 744 h 744"/>
              <a:gd name="T8" fmla="*/ 93 w 291"/>
              <a:gd name="T9" fmla="*/ 97 h 744"/>
            </a:gdLst>
            <a:ahLst/>
            <a:cxnLst>
              <a:cxn ang="0">
                <a:pos x="T0" y="T1"/>
              </a:cxn>
              <a:cxn ang="0">
                <a:pos x="T2" y="T3"/>
              </a:cxn>
              <a:cxn ang="0">
                <a:pos x="T4" y="T5"/>
              </a:cxn>
              <a:cxn ang="0">
                <a:pos x="T6" y="T7"/>
              </a:cxn>
              <a:cxn ang="0">
                <a:pos x="T8" y="T9"/>
              </a:cxn>
            </a:cxnLst>
            <a:rect l="0" t="0" r="r" b="b"/>
            <a:pathLst>
              <a:path w="291" h="744">
                <a:moveTo>
                  <a:pt x="93" y="97"/>
                </a:moveTo>
                <a:lnTo>
                  <a:pt x="291" y="0"/>
                </a:lnTo>
                <a:lnTo>
                  <a:pt x="198" y="647"/>
                </a:lnTo>
                <a:lnTo>
                  <a:pt x="0" y="744"/>
                </a:lnTo>
                <a:lnTo>
                  <a:pt x="93" y="97"/>
                </a:lnTo>
                <a:close/>
              </a:path>
            </a:pathLst>
          </a:custGeom>
          <a:gradFill>
            <a:gsLst>
              <a:gs pos="0">
                <a:schemeClr val="accent2">
                  <a:lumMod val="70000"/>
                  <a:lumOff val="30000"/>
                  <a:alpha val="100000"/>
                </a:schemeClr>
              </a:gs>
              <a:gs pos="100000">
                <a:schemeClr val="accent2">
                  <a:lumMod val="70000"/>
                  <a:lumOff val="30000"/>
                  <a:alpha val="100000"/>
                </a:schemeClr>
              </a:gs>
              <a:gs pos="54000">
                <a:schemeClr val="accent2">
                  <a:lumMod val="50000"/>
                  <a:lumOff val="50000"/>
                  <a:alpha val="100000"/>
                </a:schemeClr>
              </a:gs>
            </a:gsLst>
            <a:lin ang="1326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73" name="Freeform 10"/>
          <p:cNvSpPr/>
          <p:nvPr>
            <p:custDataLst>
              <p:tags r:id="rId6"/>
            </p:custDataLst>
          </p:nvPr>
        </p:nvSpPr>
        <p:spPr bwMode="auto">
          <a:xfrm>
            <a:off x="7460804" y="3847203"/>
            <a:ext cx="2148733" cy="570919"/>
          </a:xfrm>
          <a:custGeom>
            <a:avLst/>
            <a:gdLst>
              <a:gd name="T0" fmla="*/ 0 w 828"/>
              <a:gd name="T1" fmla="*/ 97 h 220"/>
              <a:gd name="T2" fmla="*/ 198 w 828"/>
              <a:gd name="T3" fmla="*/ 0 h 220"/>
              <a:gd name="T4" fmla="*/ 828 w 828"/>
              <a:gd name="T5" fmla="*/ 123 h 220"/>
              <a:gd name="T6" fmla="*/ 630 w 828"/>
              <a:gd name="T7" fmla="*/ 220 h 220"/>
              <a:gd name="T8" fmla="*/ 0 w 828"/>
              <a:gd name="T9" fmla="*/ 97 h 220"/>
            </a:gdLst>
            <a:ahLst/>
            <a:cxnLst>
              <a:cxn ang="0">
                <a:pos x="T0" y="T1"/>
              </a:cxn>
              <a:cxn ang="0">
                <a:pos x="T2" y="T3"/>
              </a:cxn>
              <a:cxn ang="0">
                <a:pos x="T4" y="T5"/>
              </a:cxn>
              <a:cxn ang="0">
                <a:pos x="T6" y="T7"/>
              </a:cxn>
              <a:cxn ang="0">
                <a:pos x="T8" y="T9"/>
              </a:cxn>
            </a:cxnLst>
            <a:rect l="0" t="0" r="r" b="b"/>
            <a:pathLst>
              <a:path w="828" h="220">
                <a:moveTo>
                  <a:pt x="0" y="97"/>
                </a:moveTo>
                <a:lnTo>
                  <a:pt x="198" y="0"/>
                </a:lnTo>
                <a:lnTo>
                  <a:pt x="828" y="123"/>
                </a:lnTo>
                <a:lnTo>
                  <a:pt x="630" y="220"/>
                </a:lnTo>
                <a:lnTo>
                  <a:pt x="0" y="97"/>
                </a:lnTo>
                <a:close/>
              </a:path>
            </a:pathLst>
          </a:custGeom>
          <a:gradFill>
            <a:gsLst>
              <a:gs pos="39000">
                <a:schemeClr val="accent2">
                  <a:lumMod val="75000"/>
                  <a:alpha val="100000"/>
                </a:schemeClr>
              </a:gs>
              <a:gs pos="100000">
                <a:schemeClr val="accent2">
                  <a:alpha val="100000"/>
                </a:schemeClr>
              </a:gs>
            </a:gsLst>
            <a:lin ang="10800000" scaled="1"/>
          </a:gradFill>
          <a:ln>
            <a:noFill/>
          </a:ln>
        </p:spPr>
        <p:txBody>
          <a:bodyPr vert="horz" wrap="square" lIns="91439" tIns="45719" rIns="91439" bIns="45719" numCol="1" anchor="t" anchorCtr="0" compatLnSpc="1">
            <a:noAutofit/>
          </a:bodyPr>
          <a:lstStyle/>
          <a:p>
            <a:pPr lvl="0" algn="l">
              <a:buClrTx/>
              <a:buSzTx/>
              <a:buFontTx/>
            </a:pPr>
            <a:endParaRPr lang="en-US" sz="1350">
              <a:solidFill>
                <a:schemeClr val="tx1"/>
              </a:solidFill>
              <a:sym typeface="+mn-ea"/>
            </a:endParaRPr>
          </a:p>
        </p:txBody>
      </p:sp>
      <p:sp>
        <p:nvSpPr>
          <p:cNvPr id="75" name="Freeform 11"/>
          <p:cNvSpPr/>
          <p:nvPr>
            <p:custDataLst>
              <p:tags r:id="rId7"/>
            </p:custDataLst>
          </p:nvPr>
        </p:nvSpPr>
        <p:spPr bwMode="auto">
          <a:xfrm>
            <a:off x="8960765" y="2083581"/>
            <a:ext cx="1932822" cy="1901681"/>
          </a:xfrm>
          <a:custGeom>
            <a:avLst/>
            <a:gdLst>
              <a:gd name="T0" fmla="*/ 601 w 745"/>
              <a:gd name="T1" fmla="*/ 0 h 733"/>
              <a:gd name="T2" fmla="*/ 745 w 745"/>
              <a:gd name="T3" fmla="*/ 641 h 733"/>
              <a:gd name="T4" fmla="*/ 142 w 745"/>
              <a:gd name="T5" fmla="*/ 733 h 733"/>
              <a:gd name="T6" fmla="*/ 0 w 745"/>
              <a:gd name="T7" fmla="*/ 91 h 733"/>
              <a:gd name="T8" fmla="*/ 601 w 745"/>
              <a:gd name="T9" fmla="*/ 0 h 733"/>
            </a:gdLst>
            <a:ahLst/>
            <a:cxnLst>
              <a:cxn ang="0">
                <a:pos x="T0" y="T1"/>
              </a:cxn>
              <a:cxn ang="0">
                <a:pos x="T2" y="T3"/>
              </a:cxn>
              <a:cxn ang="0">
                <a:pos x="T4" y="T5"/>
              </a:cxn>
              <a:cxn ang="0">
                <a:pos x="T6" y="T7"/>
              </a:cxn>
              <a:cxn ang="0">
                <a:pos x="T8" y="T9"/>
              </a:cxn>
            </a:cxnLst>
            <a:rect l="0" t="0" r="r" b="b"/>
            <a:pathLst>
              <a:path w="745" h="733">
                <a:moveTo>
                  <a:pt x="601" y="0"/>
                </a:moveTo>
                <a:lnTo>
                  <a:pt x="745" y="641"/>
                </a:lnTo>
                <a:lnTo>
                  <a:pt x="142" y="733"/>
                </a:lnTo>
                <a:lnTo>
                  <a:pt x="0" y="91"/>
                </a:lnTo>
                <a:lnTo>
                  <a:pt x="601" y="0"/>
                </a:lnTo>
                <a:close/>
              </a:path>
            </a:pathLst>
          </a:custGeom>
          <a:gradFill>
            <a:gsLst>
              <a:gs pos="0">
                <a:schemeClr val="accent1">
                  <a:lumMod val="30000"/>
                  <a:lumOff val="70000"/>
                  <a:alpha val="100000"/>
                </a:schemeClr>
              </a:gs>
              <a:gs pos="100000">
                <a:schemeClr val="accent1">
                  <a:lumMod val="30000"/>
                  <a:lumOff val="70000"/>
                  <a:alpha val="10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76" name="Freeform 12"/>
          <p:cNvSpPr/>
          <p:nvPr>
            <p:custDataLst>
              <p:tags r:id="rId8"/>
            </p:custDataLst>
          </p:nvPr>
        </p:nvSpPr>
        <p:spPr bwMode="auto">
          <a:xfrm>
            <a:off x="8664925" y="3746514"/>
            <a:ext cx="2228662" cy="643582"/>
          </a:xfrm>
          <a:custGeom>
            <a:avLst/>
            <a:gdLst>
              <a:gd name="T0" fmla="*/ 859 w 859"/>
              <a:gd name="T1" fmla="*/ 0 h 248"/>
              <a:gd name="T2" fmla="*/ 603 w 859"/>
              <a:gd name="T3" fmla="*/ 156 h 248"/>
              <a:gd name="T4" fmla="*/ 0 w 859"/>
              <a:gd name="T5" fmla="*/ 248 h 248"/>
              <a:gd name="T6" fmla="*/ 256 w 859"/>
              <a:gd name="T7" fmla="*/ 92 h 248"/>
              <a:gd name="T8" fmla="*/ 859 w 859"/>
              <a:gd name="T9" fmla="*/ 0 h 248"/>
            </a:gdLst>
            <a:ahLst/>
            <a:cxnLst>
              <a:cxn ang="0">
                <a:pos x="T0" y="T1"/>
              </a:cxn>
              <a:cxn ang="0">
                <a:pos x="T2" y="T3"/>
              </a:cxn>
              <a:cxn ang="0">
                <a:pos x="T4" y="T5"/>
              </a:cxn>
              <a:cxn ang="0">
                <a:pos x="T6" y="T7"/>
              </a:cxn>
              <a:cxn ang="0">
                <a:pos x="T8" y="T9"/>
              </a:cxn>
            </a:cxnLst>
            <a:rect l="0" t="0" r="r" b="b"/>
            <a:pathLst>
              <a:path w="859" h="248">
                <a:moveTo>
                  <a:pt x="859" y="0"/>
                </a:moveTo>
                <a:lnTo>
                  <a:pt x="603" y="156"/>
                </a:lnTo>
                <a:lnTo>
                  <a:pt x="0" y="248"/>
                </a:lnTo>
                <a:lnTo>
                  <a:pt x="256" y="92"/>
                </a:lnTo>
                <a:lnTo>
                  <a:pt x="859" y="0"/>
                </a:lnTo>
                <a:close/>
              </a:path>
            </a:pathLst>
          </a:custGeom>
          <a:gradFill>
            <a:gsLst>
              <a:gs pos="0">
                <a:schemeClr val="accent1">
                  <a:lumMod val="80000"/>
                  <a:lumOff val="20000"/>
                  <a:alpha val="100000"/>
                </a:schemeClr>
              </a:gs>
              <a:gs pos="100000">
                <a:schemeClr val="accent1">
                  <a:lumMod val="80000"/>
                  <a:lumOff val="20000"/>
                  <a:alpha val="10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77" name="Freeform 13"/>
          <p:cNvSpPr/>
          <p:nvPr>
            <p:custDataLst>
              <p:tags r:id="rId9"/>
            </p:custDataLst>
          </p:nvPr>
        </p:nvSpPr>
        <p:spPr bwMode="auto">
          <a:xfrm>
            <a:off x="8296422" y="2319215"/>
            <a:ext cx="1032845" cy="2070881"/>
          </a:xfrm>
          <a:custGeom>
            <a:avLst/>
            <a:gdLst>
              <a:gd name="T0" fmla="*/ 398 w 398"/>
              <a:gd name="T1" fmla="*/ 642 h 798"/>
              <a:gd name="T2" fmla="*/ 142 w 398"/>
              <a:gd name="T3" fmla="*/ 798 h 798"/>
              <a:gd name="T4" fmla="*/ 0 w 398"/>
              <a:gd name="T5" fmla="*/ 157 h 798"/>
              <a:gd name="T6" fmla="*/ 256 w 398"/>
              <a:gd name="T7" fmla="*/ 0 h 798"/>
              <a:gd name="T8" fmla="*/ 398 w 398"/>
              <a:gd name="T9" fmla="*/ 642 h 798"/>
            </a:gdLst>
            <a:ahLst/>
            <a:cxnLst>
              <a:cxn ang="0">
                <a:pos x="T0" y="T1"/>
              </a:cxn>
              <a:cxn ang="0">
                <a:pos x="T2" y="T3"/>
              </a:cxn>
              <a:cxn ang="0">
                <a:pos x="T4" y="T5"/>
              </a:cxn>
              <a:cxn ang="0">
                <a:pos x="T6" y="T7"/>
              </a:cxn>
              <a:cxn ang="0">
                <a:pos x="T8" y="T9"/>
              </a:cxn>
            </a:cxnLst>
            <a:rect l="0" t="0" r="r" b="b"/>
            <a:pathLst>
              <a:path w="398" h="798">
                <a:moveTo>
                  <a:pt x="398" y="642"/>
                </a:moveTo>
                <a:lnTo>
                  <a:pt x="142" y="798"/>
                </a:lnTo>
                <a:lnTo>
                  <a:pt x="0" y="157"/>
                </a:lnTo>
                <a:lnTo>
                  <a:pt x="256" y="0"/>
                </a:lnTo>
                <a:lnTo>
                  <a:pt x="398" y="642"/>
                </a:lnTo>
                <a:close/>
              </a:path>
            </a:pathLst>
          </a:custGeom>
          <a:gradFill>
            <a:gsLst>
              <a:gs pos="0">
                <a:schemeClr val="accent1">
                  <a:lumMod val="95000"/>
                  <a:alpha val="100000"/>
                </a:schemeClr>
              </a:gs>
              <a:gs pos="100000">
                <a:schemeClr val="accent1">
                  <a:alpha val="100000"/>
                </a:schemeClr>
              </a:gs>
            </a:gsLst>
            <a:lin ang="18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79" name="Freeform 14"/>
          <p:cNvSpPr/>
          <p:nvPr>
            <p:custDataLst>
              <p:tags r:id="rId10"/>
            </p:custDataLst>
          </p:nvPr>
        </p:nvSpPr>
        <p:spPr bwMode="auto">
          <a:xfrm>
            <a:off x="9284632" y="5466538"/>
            <a:ext cx="2098907" cy="2236966"/>
          </a:xfrm>
          <a:custGeom>
            <a:avLst/>
            <a:gdLst>
              <a:gd name="connsiteX0" fmla="*/ 1397 w 2022"/>
              <a:gd name="connsiteY0" fmla="*/ 0 h 2155"/>
              <a:gd name="connsiteX1" fmla="*/ 2022 w 2022"/>
              <a:gd name="connsiteY1" fmla="*/ 1460 h 2155"/>
              <a:gd name="connsiteX2" fmla="*/ 600 w 2022"/>
              <a:gd name="connsiteY2" fmla="*/ 2155 h 2155"/>
              <a:gd name="connsiteX3" fmla="*/ 0 w 2022"/>
              <a:gd name="connsiteY3" fmla="*/ 648 h 2155"/>
              <a:gd name="connsiteX4" fmla="*/ 1397 w 2022"/>
              <a:gd name="connsiteY4" fmla="*/ 0 h 2155"/>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022" h="2155">
                <a:moveTo>
                  <a:pt x="1397" y="0"/>
                </a:moveTo>
                <a:lnTo>
                  <a:pt x="2022" y="1460"/>
                </a:lnTo>
                <a:lnTo>
                  <a:pt x="600" y="2155"/>
                </a:lnTo>
                <a:lnTo>
                  <a:pt x="0" y="648"/>
                </a:lnTo>
                <a:lnTo>
                  <a:pt x="1397" y="0"/>
                </a:lnTo>
                <a:close/>
              </a:path>
            </a:pathLst>
          </a:custGeom>
          <a:gradFill>
            <a:gsLst>
              <a:gs pos="0">
                <a:schemeClr val="accent1">
                  <a:lumMod val="40000"/>
                  <a:lumOff val="60000"/>
                  <a:alpha val="100000"/>
                </a:schemeClr>
              </a:gs>
              <a:gs pos="100000">
                <a:schemeClr val="accent1">
                  <a:lumMod val="40000"/>
                  <a:lumOff val="60000"/>
                  <a:alpha val="10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80" name="Freeform 15"/>
          <p:cNvSpPr/>
          <p:nvPr>
            <p:custDataLst>
              <p:tags r:id="rId11"/>
            </p:custDataLst>
          </p:nvPr>
        </p:nvSpPr>
        <p:spPr bwMode="auto">
          <a:xfrm>
            <a:off x="8545551" y="6037458"/>
            <a:ext cx="1362940" cy="1666047"/>
          </a:xfrm>
          <a:custGeom>
            <a:avLst/>
            <a:gdLst>
              <a:gd name="T0" fmla="*/ 525 w 525"/>
              <a:gd name="T1" fmla="*/ 642 h 642"/>
              <a:gd name="T2" fmla="*/ 240 w 525"/>
              <a:gd name="T3" fmla="*/ 603 h 642"/>
              <a:gd name="T4" fmla="*/ 0 w 525"/>
              <a:gd name="T5" fmla="*/ 0 h 642"/>
              <a:gd name="T6" fmla="*/ 285 w 525"/>
              <a:gd name="T7" fmla="*/ 39 h 642"/>
              <a:gd name="T8" fmla="*/ 525 w 525"/>
              <a:gd name="T9" fmla="*/ 642 h 642"/>
            </a:gdLst>
            <a:ahLst/>
            <a:cxnLst>
              <a:cxn ang="0">
                <a:pos x="T0" y="T1"/>
              </a:cxn>
              <a:cxn ang="0">
                <a:pos x="T2" y="T3"/>
              </a:cxn>
              <a:cxn ang="0">
                <a:pos x="T4" y="T5"/>
              </a:cxn>
              <a:cxn ang="0">
                <a:pos x="T6" y="T7"/>
              </a:cxn>
              <a:cxn ang="0">
                <a:pos x="T8" y="T9"/>
              </a:cxn>
            </a:cxnLst>
            <a:rect l="0" t="0" r="r" b="b"/>
            <a:pathLst>
              <a:path w="525" h="642">
                <a:moveTo>
                  <a:pt x="525" y="642"/>
                </a:moveTo>
                <a:lnTo>
                  <a:pt x="240" y="603"/>
                </a:lnTo>
                <a:lnTo>
                  <a:pt x="0" y="0"/>
                </a:lnTo>
                <a:lnTo>
                  <a:pt x="285" y="39"/>
                </a:lnTo>
                <a:lnTo>
                  <a:pt x="525" y="642"/>
                </a:lnTo>
                <a:close/>
              </a:path>
            </a:pathLst>
          </a:custGeom>
          <a:gradFill>
            <a:gsLst>
              <a:gs pos="0">
                <a:schemeClr val="accent1">
                  <a:lumMod val="90000"/>
                  <a:alpha val="100000"/>
                </a:schemeClr>
              </a:gs>
              <a:gs pos="100000">
                <a:schemeClr val="accent1">
                  <a:alpha val="100000"/>
                </a:schemeClr>
              </a:gs>
            </a:gsLst>
            <a:lin ang="168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sp>
        <p:nvSpPr>
          <p:cNvPr id="81" name="Freeform 16"/>
          <p:cNvSpPr/>
          <p:nvPr>
            <p:custDataLst>
              <p:tags r:id="rId12"/>
            </p:custDataLst>
          </p:nvPr>
        </p:nvSpPr>
        <p:spPr bwMode="auto">
          <a:xfrm>
            <a:off x="8545551" y="5346126"/>
            <a:ext cx="2185064" cy="797211"/>
          </a:xfrm>
          <a:custGeom>
            <a:avLst/>
            <a:gdLst>
              <a:gd name="connsiteX0" fmla="*/ 713 w 2105"/>
              <a:gd name="connsiteY0" fmla="*/ 768 h 768"/>
              <a:gd name="connsiteX1" fmla="*/ 0 w 2105"/>
              <a:gd name="connsiteY1" fmla="*/ 671 h 768"/>
              <a:gd name="connsiteX2" fmla="*/ 1431 w 2105"/>
              <a:gd name="connsiteY2" fmla="*/ 0 h 768"/>
              <a:gd name="connsiteX3" fmla="*/ 2105 w 2105"/>
              <a:gd name="connsiteY3" fmla="*/ 119 h 768"/>
              <a:gd name="connsiteX4" fmla="*/ 713 w 2105"/>
              <a:gd name="connsiteY4" fmla="*/ 768 h 768"/>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105" h="768">
                <a:moveTo>
                  <a:pt x="713" y="768"/>
                </a:moveTo>
                <a:lnTo>
                  <a:pt x="0" y="671"/>
                </a:lnTo>
                <a:lnTo>
                  <a:pt x="1431" y="0"/>
                </a:lnTo>
                <a:lnTo>
                  <a:pt x="2105" y="119"/>
                </a:lnTo>
                <a:lnTo>
                  <a:pt x="713" y="768"/>
                </a:lnTo>
                <a:close/>
              </a:path>
            </a:pathLst>
          </a:custGeom>
          <a:gradFill>
            <a:gsLst>
              <a:gs pos="0">
                <a:schemeClr val="accent1">
                  <a:lumMod val="90000"/>
                  <a:lumOff val="10000"/>
                  <a:alpha val="100000"/>
                </a:schemeClr>
              </a:gs>
              <a:gs pos="100000">
                <a:schemeClr val="accent1">
                  <a:lumMod val="90000"/>
                  <a:lumOff val="10000"/>
                  <a:alpha val="10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solidFill>
                <a:schemeClr val="tx1"/>
              </a:solidFill>
              <a:effectLst/>
              <a:uLnTx/>
              <a:uFillTx/>
              <a:sym typeface="+mn-ea"/>
            </a:endParaRPr>
          </a:p>
        </p:txBody>
      </p:sp>
      <p:cxnSp>
        <p:nvCxnSpPr>
          <p:cNvPr id="89" name="Straight Connector 28"/>
          <p:cNvCxnSpPr/>
          <p:nvPr>
            <p:custDataLst>
              <p:tags r:id="rId13"/>
            </p:custDataLst>
          </p:nvPr>
        </p:nvCxnSpPr>
        <p:spPr>
          <a:xfrm flipH="1">
            <a:off x="6068799" y="6632252"/>
            <a:ext cx="2494399"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29"/>
          <p:cNvCxnSpPr/>
          <p:nvPr>
            <p:custDataLst>
              <p:tags r:id="rId14"/>
            </p:custDataLst>
          </p:nvPr>
        </p:nvCxnSpPr>
        <p:spPr>
          <a:xfrm flipH="1">
            <a:off x="6068799" y="3043764"/>
            <a:ext cx="2097869" cy="0"/>
          </a:xfrm>
          <a:prstGeom prst="line">
            <a:avLst/>
          </a:prstGeom>
          <a:ln w="19050">
            <a:solidFill>
              <a:schemeClr val="accent1"/>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30"/>
          <p:cNvCxnSpPr/>
          <p:nvPr>
            <p:custDataLst>
              <p:tags r:id="rId15"/>
            </p:custDataLst>
          </p:nvPr>
        </p:nvCxnSpPr>
        <p:spPr>
          <a:xfrm>
            <a:off x="10586328" y="8409369"/>
            <a:ext cx="1765698" cy="0"/>
          </a:xfrm>
          <a:prstGeom prst="line">
            <a:avLst/>
          </a:prstGeom>
          <a:ln w="1905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30"/>
          <p:cNvCxnSpPr/>
          <p:nvPr>
            <p:custDataLst>
              <p:tags r:id="rId16"/>
            </p:custDataLst>
          </p:nvPr>
        </p:nvCxnSpPr>
        <p:spPr>
          <a:xfrm>
            <a:off x="9741368" y="4826071"/>
            <a:ext cx="2605469" cy="0"/>
          </a:xfrm>
          <a:prstGeom prst="line">
            <a:avLst/>
          </a:prstGeom>
          <a:ln w="1905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17"/>
            </p:custDataLst>
          </p:nvPr>
        </p:nvSpPr>
        <p:spPr>
          <a:xfrm>
            <a:off x="2096770" y="2098040"/>
            <a:ext cx="3513455" cy="1733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ctr" fontAlgn="auto">
              <a:lnSpc>
                <a:spcPct val="150000"/>
              </a:lnSpc>
            </a:pPr>
            <a:r>
              <a:rPr lang="zh-CN" altLang="en-US" sz="3000" b="1" dirty="0">
                <a:solidFill>
                  <a:srgbClr val="083A81"/>
                </a:solidFill>
                <a:uFillTx/>
                <a:latin typeface="微软雅黑" panose="020B0503020204020204" pitchFamily="34" charset="-122"/>
                <a:ea typeface="微软雅黑" panose="020B0503020204020204" pitchFamily="34" charset="-122"/>
                <a:sym typeface="+mn-ea"/>
              </a:rPr>
              <a:t>知识产权为科技成果转化保驾护航</a:t>
            </a:r>
          </a:p>
        </p:txBody>
      </p:sp>
      <p:sp>
        <p:nvSpPr>
          <p:cNvPr id="14" name="矩形 13"/>
          <p:cNvSpPr/>
          <p:nvPr>
            <p:custDataLst>
              <p:tags r:id="rId18"/>
            </p:custDataLst>
          </p:nvPr>
        </p:nvSpPr>
        <p:spPr>
          <a:xfrm>
            <a:off x="2096770" y="5686425"/>
            <a:ext cx="3513455" cy="1733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ctr" fontAlgn="auto">
              <a:lnSpc>
                <a:spcPct val="150000"/>
              </a:lnSpc>
            </a:pPr>
            <a:r>
              <a:rPr lang="zh-CN" altLang="en-US" sz="3000" b="1" dirty="0">
                <a:solidFill>
                  <a:srgbClr val="083A81"/>
                </a:solidFill>
                <a:uFillTx/>
                <a:latin typeface="微软雅黑" panose="020B0503020204020204" pitchFamily="34" charset="-122"/>
                <a:ea typeface="微软雅黑" panose="020B0503020204020204" pitchFamily="34" charset="-122"/>
                <a:sym typeface="+mn-ea"/>
              </a:rPr>
              <a:t>事先的防范远胜于事后的补救措施</a:t>
            </a:r>
          </a:p>
        </p:txBody>
      </p:sp>
      <p:sp>
        <p:nvSpPr>
          <p:cNvPr id="6" name="矩形 5"/>
          <p:cNvSpPr/>
          <p:nvPr>
            <p:custDataLst>
              <p:tags r:id="rId19"/>
            </p:custDataLst>
          </p:nvPr>
        </p:nvSpPr>
        <p:spPr>
          <a:xfrm>
            <a:off x="12805410" y="3890645"/>
            <a:ext cx="4263390" cy="1733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ctr" fontAlgn="auto">
              <a:lnSpc>
                <a:spcPct val="150000"/>
              </a:lnSpc>
            </a:pPr>
            <a:r>
              <a:rPr lang="zh-CN" altLang="en-US" sz="3000" b="1" dirty="0">
                <a:solidFill>
                  <a:srgbClr val="083A81"/>
                </a:solidFill>
                <a:uFillTx/>
                <a:latin typeface="微软雅黑" panose="020B0503020204020204" pitchFamily="34" charset="-122"/>
                <a:ea typeface="微软雅黑" panose="020B0503020204020204" pitchFamily="34" charset="-122"/>
                <a:sym typeface="+mn-ea"/>
              </a:rPr>
              <a:t>知识产权质量是关键，高校科研院所尤其要重视</a:t>
            </a:r>
          </a:p>
        </p:txBody>
      </p:sp>
      <p:pic>
        <p:nvPicPr>
          <p:cNvPr id="32" name="图片 16" descr="343439383331313b343532303033323bd3a6d3c3b9dcc0ed"/>
          <p:cNvPicPr>
            <a:picLocks noChangeAspect="1"/>
          </p:cNvPicPr>
          <p:nvPr>
            <p:custDataLst>
              <p:tags r:id="rId20"/>
            </p:custDataLst>
          </p:nvPr>
        </p:nvPicPr>
        <p:blipFill>
          <a:blip r:embed="rId26">
            <a:extLst>
              <a:ext uri="{96DAC541-7B7A-43D3-8B79-37D633B846F1}">
                <asvg:svgBlip xmlns:asvg="http://schemas.microsoft.com/office/drawing/2016/SVG/main" r:embed="rId27"/>
              </a:ext>
            </a:extLst>
          </a:blip>
          <a:stretch>
            <a:fillRect/>
          </a:stretch>
        </p:blipFill>
        <p:spPr>
          <a:xfrm rot="20873969">
            <a:off x="9591891" y="2669033"/>
            <a:ext cx="726391" cy="726391"/>
          </a:xfrm>
          <a:prstGeom prst="rect">
            <a:avLst/>
          </a:prstGeom>
        </p:spPr>
      </p:pic>
      <p:pic>
        <p:nvPicPr>
          <p:cNvPr id="33" name="图片 4" descr="343439383331313b343532303032303bb8f6c8cbd0c5cfa2"/>
          <p:cNvPicPr>
            <a:picLocks noChangeAspect="1"/>
          </p:cNvPicPr>
          <p:nvPr>
            <p:custDataLst>
              <p:tags r:id="rId21"/>
            </p:custDataLst>
          </p:nvPr>
        </p:nvPicPr>
        <p:blipFill>
          <a:blip r:embed="rId28">
            <a:extLst>
              <a:ext uri="{96DAC541-7B7A-43D3-8B79-37D633B846F1}">
                <asvg:svgBlip xmlns:asvg="http://schemas.microsoft.com/office/drawing/2016/SVG/main" r:embed="rId29"/>
              </a:ext>
            </a:extLst>
          </a:blip>
          <a:stretch>
            <a:fillRect/>
          </a:stretch>
        </p:blipFill>
        <p:spPr>
          <a:xfrm rot="471607">
            <a:off x="7777405" y="4741990"/>
            <a:ext cx="727661" cy="727661"/>
          </a:xfrm>
          <a:prstGeom prst="rect">
            <a:avLst/>
          </a:prstGeom>
        </p:spPr>
      </p:pic>
      <p:pic>
        <p:nvPicPr>
          <p:cNvPr id="34" name="图片 3" descr="343439383331313b343532303031393bd2b5bca8b9dcc0ed"/>
          <p:cNvPicPr>
            <a:picLocks noChangeAspect="1"/>
          </p:cNvPicPr>
          <p:nvPr>
            <p:custDataLst>
              <p:tags r:id="rId22"/>
            </p:custDataLst>
          </p:nvPr>
        </p:nvPicPr>
        <p:blipFill>
          <a:blip r:embed="rId30">
            <a:extLst>
              <a:ext uri="{96DAC541-7B7A-43D3-8B79-37D633B846F1}">
                <asvg:svgBlip xmlns:asvg="http://schemas.microsoft.com/office/drawing/2016/SVG/main" r:embed="rId31"/>
              </a:ext>
            </a:extLst>
          </a:blip>
          <a:stretch>
            <a:fillRect/>
          </a:stretch>
        </p:blipFill>
        <p:spPr>
          <a:xfrm rot="20333184">
            <a:off x="9968697" y="6280358"/>
            <a:ext cx="675517" cy="675517"/>
          </a:xfrm>
          <a:prstGeom prst="rect">
            <a:avLst/>
          </a:prstGeom>
        </p:spPr>
      </p:pic>
      <p:sp>
        <p:nvSpPr>
          <p:cNvPr id="7" name="矩形 6"/>
          <p:cNvSpPr/>
          <p:nvPr>
            <p:custDataLst>
              <p:tags r:id="rId23"/>
            </p:custDataLst>
          </p:nvPr>
        </p:nvSpPr>
        <p:spPr>
          <a:xfrm>
            <a:off x="12805410" y="7479030"/>
            <a:ext cx="4069080" cy="1733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ctr" fontAlgn="auto">
              <a:lnSpc>
                <a:spcPct val="150000"/>
              </a:lnSpc>
            </a:pPr>
            <a:r>
              <a:rPr lang="zh-CN" altLang="en-US" sz="3000" b="1" dirty="0">
                <a:solidFill>
                  <a:srgbClr val="083A81"/>
                </a:solidFill>
                <a:uFillTx/>
                <a:latin typeface="微软雅黑" panose="020B0503020204020204" pitchFamily="34" charset="-122"/>
                <a:ea typeface="微软雅黑" panose="020B0503020204020204" pitchFamily="34" charset="-122"/>
                <a:sym typeface="+mn-ea"/>
              </a:rPr>
              <a:t>做好科研的同时，做好知识产权合规管理</a:t>
            </a:r>
          </a:p>
        </p:txBody>
      </p:sp>
      <p:pic>
        <p:nvPicPr>
          <p:cNvPr id="35" name="图片 14" descr="343439383331313b343532303033303bd2d1b9bad3a6d3c3"/>
          <p:cNvPicPr>
            <a:picLocks noChangeAspect="1"/>
          </p:cNvPicPr>
          <p:nvPr>
            <p:custDataLst>
              <p:tags r:id="rId24"/>
            </p:custDataLst>
          </p:nvPr>
        </p:nvPicPr>
        <p:blipFill>
          <a:blip r:embed="rId32">
            <a:extLst>
              <a:ext uri="{96DAC541-7B7A-43D3-8B79-37D633B846F1}">
                <asvg:svgBlip xmlns:asvg="http://schemas.microsoft.com/office/drawing/2016/SVG/main" r:embed="rId33"/>
              </a:ext>
            </a:extLst>
          </a:blip>
          <a:stretch>
            <a:fillRect/>
          </a:stretch>
        </p:blipFill>
        <p:spPr>
          <a:xfrm rot="20824379">
            <a:off x="8729283" y="8167506"/>
            <a:ext cx="727661" cy="727661"/>
          </a:xfrm>
          <a:prstGeom prst="rect">
            <a:avLst/>
          </a:prstGeom>
        </p:spPr>
      </p:pic>
      <p:pic>
        <p:nvPicPr>
          <p:cNvPr id="4" name="图片 3" descr="e06857808b92c624f18e5c2533115c3"/>
          <p:cNvPicPr>
            <a:picLocks noChangeAspect="1"/>
          </p:cNvPicPr>
          <p:nvPr/>
        </p:nvPicPr>
        <p:blipFill>
          <a:blip r:embed="rId34"/>
          <a:stretch>
            <a:fillRect/>
          </a:stretch>
        </p:blipFill>
        <p:spPr>
          <a:xfrm>
            <a:off x="685800" y="342900"/>
            <a:ext cx="2305050" cy="5143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8"/>
          <p:cNvPicPr>
            <a:picLocks noChangeAspect="1"/>
          </p:cNvPicPr>
          <p:nvPr/>
        </p:nvPicPr>
        <p:blipFill>
          <a:blip r:embed="rId4">
            <a:alphaModFix amt="50000"/>
          </a:blip>
          <a:srcRect/>
          <a:stretch>
            <a:fillRect/>
          </a:stretch>
        </p:blipFill>
        <p:spPr>
          <a:xfrm rot="2297684">
            <a:off x="-4227845" y="1599012"/>
            <a:ext cx="14188158" cy="11531104"/>
          </a:xfrm>
          <a:prstGeom prst="rect">
            <a:avLst/>
          </a:prstGeom>
        </p:spPr>
      </p:pic>
      <p:pic>
        <p:nvPicPr>
          <p:cNvPr id="42" name="Picture 8"/>
          <p:cNvPicPr>
            <a:picLocks noChangeAspect="1"/>
          </p:cNvPicPr>
          <p:nvPr/>
        </p:nvPicPr>
        <p:blipFill>
          <a:blip r:embed="rId5">
            <a:alphaModFix amt="50000"/>
            <a:extLst>
              <a:ext uri="{96DAC541-7B7A-43D3-8B79-37D633B846F1}">
                <asvg:svgBlip xmlns:asvg="http://schemas.microsoft.com/office/drawing/2016/SVG/main" r:embed="rId6"/>
              </a:ext>
            </a:extLst>
          </a:blip>
          <a:srcRect/>
          <a:stretch>
            <a:fillRect/>
          </a:stretch>
        </p:blipFill>
        <p:spPr>
          <a:xfrm rot="2297684">
            <a:off x="-4227845" y="1599012"/>
            <a:ext cx="14188158" cy="11531104"/>
          </a:xfrm>
          <a:prstGeom prst="rect">
            <a:avLst/>
          </a:prstGeom>
        </p:spPr>
      </p:pic>
      <p:grpSp>
        <p:nvGrpSpPr>
          <p:cNvPr id="43" name="组合 42"/>
          <p:cNvGrpSpPr/>
          <p:nvPr/>
        </p:nvGrpSpPr>
        <p:grpSpPr>
          <a:xfrm>
            <a:off x="0" y="19051"/>
            <a:ext cx="18288000" cy="10267950"/>
            <a:chOff x="0" y="19050"/>
            <a:chExt cx="4762500" cy="10267950"/>
          </a:xfrm>
        </p:grpSpPr>
        <p:sp>
          <p:nvSpPr>
            <p:cNvPr id="44" name="矩形 43"/>
            <p:cNvSpPr/>
            <p:nvPr/>
          </p:nvSpPr>
          <p:spPr>
            <a:xfrm>
              <a:off x="0" y="19050"/>
              <a:ext cx="4762500" cy="10267950"/>
            </a:xfrm>
            <a:prstGeom prst="rect">
              <a:avLst/>
            </a:prstGeom>
            <a:gradFill>
              <a:gsLst>
                <a:gs pos="0">
                  <a:srgbClr val="004AAD">
                    <a:alpha val="0"/>
                  </a:srgbClr>
                </a:gs>
                <a:gs pos="63500">
                  <a:srgbClr val="5CE1E6"/>
                </a:gs>
                <a:gs pos="99200">
                  <a:srgbClr val="FFFFFF"/>
                </a:gs>
              </a:gsLst>
              <a:lin ang="2400000" scaled="0"/>
            </a:gra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0" y="19050"/>
              <a:ext cx="4762500" cy="10267950"/>
            </a:xfrm>
            <a:prstGeom prst="rect">
              <a:avLst/>
            </a:prstGeom>
            <a:solidFill>
              <a:schemeClr val="bg1">
                <a:alpha val="61000"/>
              </a:schemeClr>
            </a:solidFill>
            <a:ln w="11206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rotWithShape="1">
          <a:blip r:embed="rId7" cstate="screen"/>
          <a:srcRect t="1" r="26786" b="3978"/>
          <a:stretch>
            <a:fillRect/>
          </a:stretch>
        </p:blipFill>
        <p:spPr>
          <a:xfrm>
            <a:off x="652232" y="598652"/>
            <a:ext cx="2214000" cy="540000"/>
          </a:xfrm>
          <a:prstGeom prst="rect">
            <a:avLst/>
          </a:prstGeom>
        </p:spPr>
      </p:pic>
      <p:sp>
        <p:nvSpPr>
          <p:cNvPr id="48" name="矩形 47"/>
          <p:cNvSpPr/>
          <p:nvPr/>
        </p:nvSpPr>
        <p:spPr>
          <a:xfrm>
            <a:off x="652232" y="8244307"/>
            <a:ext cx="10193436" cy="800219"/>
          </a:xfrm>
          <a:prstGeom prst="rect">
            <a:avLst/>
          </a:prstGeom>
        </p:spPr>
        <p:txBody>
          <a:bodyPr wrap="square">
            <a:spAutoFit/>
          </a:bodyPr>
          <a:lstStyle/>
          <a:p>
            <a:pPr algn="just">
              <a:spcAft>
                <a:spcPts val="1200"/>
              </a:spcAft>
            </a:pPr>
            <a:r>
              <a:rPr lang="zh-CN" altLang="en-US" sz="1200" b="1" dirty="0">
                <a:solidFill>
                  <a:srgbClr val="13326B"/>
                </a:solidFill>
                <a:latin typeface="Arial" panose="020B0604020202020204" pitchFamily="34" charset="0"/>
                <a:ea typeface="微软雅黑 Light" panose="020B0502040204020203" pitchFamily="34" charset="-122"/>
                <a:cs typeface="Arial" panose="020B0604020202020204" pitchFamily="34" charset="0"/>
              </a:rPr>
              <a:t>版权</a:t>
            </a:r>
            <a:r>
              <a:rPr lang="en-US" altLang="zh-CN" sz="1200" b="1" dirty="0">
                <a:solidFill>
                  <a:srgbClr val="13326B"/>
                </a:solidFill>
                <a:latin typeface="Arial" panose="020B0604020202020204" pitchFamily="34" charset="0"/>
                <a:ea typeface="微软雅黑 Light" panose="020B0502040204020203" pitchFamily="34" charset="-122"/>
                <a:cs typeface="Arial" panose="020B0604020202020204" pitchFamily="34" charset="0"/>
              </a:rPr>
              <a:t>.</a:t>
            </a:r>
            <a:r>
              <a:rPr lang="en-US" altLang="zh-CN" sz="1200" dirty="0">
                <a:solidFill>
                  <a:srgbClr val="13326B"/>
                </a:solidFill>
                <a:latin typeface="Arial" panose="020B0604020202020204" pitchFamily="34" charset="0"/>
                <a:ea typeface="微软雅黑 Light" panose="020B0502040204020203" pitchFamily="34" charset="-122"/>
                <a:cs typeface="Arial" panose="020B0604020202020204" pitchFamily="34" charset="0"/>
              </a:rPr>
              <a:t> </a:t>
            </a:r>
            <a:r>
              <a:rPr lang="zh-CN" altLang="en-US" sz="1200" dirty="0">
                <a:solidFill>
                  <a:schemeClr val="tx1">
                    <a:lumMod val="65000"/>
                    <a:lumOff val="35000"/>
                  </a:schemeClr>
                </a:solidFill>
                <a:latin typeface="Arial" panose="020B0604020202020204" pitchFamily="34" charset="0"/>
                <a:ea typeface="微软雅黑 Light" panose="020B0502040204020203" pitchFamily="34" charset="-122"/>
                <a:cs typeface="Arial" panose="020B0604020202020204" pitchFamily="34" charset="0"/>
              </a:rPr>
              <a:t>环球律师事务所保留对本文件的所有权利。未经环球书面许可，任何人不得以任何形式或通过任何方式复制或传播本文件任何受版权保护的内容。</a:t>
            </a:r>
            <a:endParaRPr lang="en-GB" altLang="zh-CN" sz="1200" dirty="0">
              <a:solidFill>
                <a:schemeClr val="tx1">
                  <a:lumMod val="65000"/>
                  <a:lumOff val="35000"/>
                </a:schemeClr>
              </a:solidFill>
              <a:latin typeface="Arial" panose="020B0604020202020204" pitchFamily="34" charset="0"/>
              <a:ea typeface="微软雅黑 Light" panose="020B0502040204020203" pitchFamily="34" charset="-122"/>
              <a:cs typeface="Arial" panose="020B0604020202020204" pitchFamily="34" charset="0"/>
            </a:endParaRPr>
          </a:p>
          <a:p>
            <a:pPr algn="just">
              <a:spcAft>
                <a:spcPts val="1200"/>
              </a:spcAft>
            </a:pPr>
            <a:r>
              <a:rPr lang="zh-CN" altLang="en-US" sz="1200" b="1" dirty="0">
                <a:solidFill>
                  <a:srgbClr val="13326B"/>
                </a:solidFill>
                <a:latin typeface="Arial" panose="020B0604020202020204" pitchFamily="34" charset="0"/>
                <a:ea typeface="微软雅黑 Light" panose="020B0502040204020203" pitchFamily="34" charset="-122"/>
                <a:cs typeface="Arial" panose="020B0604020202020204" pitchFamily="34" charset="0"/>
              </a:rPr>
              <a:t>免责</a:t>
            </a:r>
            <a:r>
              <a:rPr lang="en-US" altLang="zh-CN" sz="1200" b="1" dirty="0">
                <a:solidFill>
                  <a:srgbClr val="13326B"/>
                </a:solidFill>
                <a:latin typeface="Arial" panose="020B0604020202020204" pitchFamily="34" charset="0"/>
                <a:ea typeface="微软雅黑 Light" panose="020B0502040204020203" pitchFamily="34" charset="-122"/>
                <a:cs typeface="Arial" panose="020B0604020202020204" pitchFamily="34" charset="0"/>
              </a:rPr>
              <a:t>. </a:t>
            </a:r>
            <a:r>
              <a:rPr lang="zh-CN" altLang="en-US" sz="1200" dirty="0">
                <a:solidFill>
                  <a:schemeClr val="tx1">
                    <a:lumMod val="65000"/>
                    <a:lumOff val="35000"/>
                  </a:schemeClr>
                </a:solidFill>
                <a:latin typeface="Arial" panose="020B0604020202020204" pitchFamily="34" charset="0"/>
                <a:ea typeface="微软雅黑 Light" panose="020B0502040204020203" pitchFamily="34" charset="-122"/>
                <a:cs typeface="Arial" panose="020B0604020202020204" pitchFamily="34" charset="0"/>
              </a:rPr>
              <a:t>本文件不代表环球律师事务所对有关问题的法律意见，任何仅依照本文件的全部或部分内容而做出的作为和不作为决定及因此造成的后果由行为人自行负责。如您需要法律意见或其他专家意见，应该向具有相关资格的专业人士寻求专业的帮助。</a:t>
            </a:r>
          </a:p>
        </p:txBody>
      </p:sp>
      <p:pic>
        <p:nvPicPr>
          <p:cNvPr id="58" name="图片 57"/>
          <p:cNvPicPr>
            <a:picLocks noChangeAspect="1"/>
          </p:cNvPicPr>
          <p:nvPr/>
        </p:nvPicPr>
        <p:blipFill>
          <a:blip r:embed="rId8" cstate="screen"/>
          <a:stretch>
            <a:fillRect/>
          </a:stretch>
        </p:blipFill>
        <p:spPr>
          <a:xfrm>
            <a:off x="16523286" y="8135152"/>
            <a:ext cx="1080000" cy="1080000"/>
          </a:xfrm>
          <a:prstGeom prst="rect">
            <a:avLst/>
          </a:prstGeom>
        </p:spPr>
      </p:pic>
      <p:sp>
        <p:nvSpPr>
          <p:cNvPr id="2" name="文本框 1"/>
          <p:cNvSpPr txBox="1"/>
          <p:nvPr/>
        </p:nvSpPr>
        <p:spPr>
          <a:xfrm>
            <a:off x="1640955" y="4807744"/>
            <a:ext cx="5181502" cy="671512"/>
          </a:xfrm>
          <a:prstGeom prst="rect">
            <a:avLst/>
          </a:prstGeom>
          <a:noFill/>
        </p:spPr>
        <p:txBody>
          <a:bodyPr wrap="square" rtlCol="0">
            <a:noAutofit/>
          </a:bodyPr>
          <a:lstStyle/>
          <a:p>
            <a:pPr defTabSz="2900045">
              <a:lnSpc>
                <a:spcPts val="2400"/>
              </a:lnSpc>
              <a:defRPr/>
            </a:pPr>
            <a:r>
              <a:rPr lang="en-US" altLang="zh-CN" sz="72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Thanks!</a:t>
            </a:r>
            <a:endParaRPr lang="zh-CN" altLang="en-US" sz="72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9"/>
          <a:stretch>
            <a:fillRect/>
          </a:stretch>
        </p:blipFill>
        <p:spPr>
          <a:xfrm>
            <a:off x="12500117" y="2400300"/>
            <a:ext cx="3989641" cy="3954229"/>
          </a:xfrm>
          <a:prstGeom prst="rect">
            <a:avLst/>
          </a:prstGeom>
        </p:spPr>
      </p:pic>
      <p:sp>
        <p:nvSpPr>
          <p:cNvPr id="7" name="文本框 1"/>
          <p:cNvSpPr txBox="1"/>
          <p:nvPr>
            <p:custDataLst>
              <p:tags r:id="rId1"/>
            </p:custDataLst>
          </p:nvPr>
        </p:nvSpPr>
        <p:spPr>
          <a:xfrm>
            <a:off x="6098472" y="3149524"/>
            <a:ext cx="5667057" cy="4659464"/>
          </a:xfrm>
          <a:prstGeom prst="rect">
            <a:avLst/>
          </a:prstGeom>
          <a:noFill/>
        </p:spPr>
        <p:txBody>
          <a:bodyPr wrap="square" rtlCol="0">
            <a:noAutofit/>
          </a:bodyPr>
          <a:lstStyle/>
          <a:p>
            <a:pPr marL="177800" indent="-177800" algn="l">
              <a:lnSpc>
                <a:spcPct val="120000"/>
              </a:lnSpc>
              <a:buSzPct val="60000"/>
              <a:buFont typeface="Arial" panose="020B0604020202020204" pitchFamily="34" charset="0"/>
              <a:buNone/>
              <a:tabLst>
                <a:tab pos="626745" algn="l"/>
              </a:tabLst>
            </a:pPr>
            <a:r>
              <a:rPr lang="zh-CN" altLang="en-US" sz="2400" dirty="0">
                <a:solidFill>
                  <a:srgbClr val="083A81"/>
                </a:solidFill>
                <a:latin typeface="楷体" panose="02010609060101010101" pitchFamily="49" charset="-122"/>
                <a:ea typeface="楷体" panose="02010609060101010101" pitchFamily="49" charset="-122"/>
                <a:cs typeface="楷体" panose="02010609060101010101" pitchFamily="49" charset="-122"/>
                <a:sym typeface="+mn-ea"/>
              </a:rPr>
              <a:t>翟琳娜</a:t>
            </a:r>
            <a:r>
              <a:rPr altLang="zh-CN" sz="2400"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dirty="0">
                <a:solidFill>
                  <a:srgbClr val="083A81"/>
                </a:solidFill>
                <a:latin typeface="楷体" panose="02010609060101010101" pitchFamily="49" charset="-122"/>
                <a:ea typeface="楷体" panose="02010609060101010101" pitchFamily="49" charset="-122"/>
                <a:cs typeface="楷体" panose="02010609060101010101" pitchFamily="49" charset="-122"/>
              </a:rPr>
              <a:t>环球律师事务所</a:t>
            </a:r>
            <a:r>
              <a:rPr lang="zh-CN" altLang="en-US" sz="2400"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dirty="0">
                <a:solidFill>
                  <a:srgbClr val="083A81"/>
                </a:solidFill>
                <a:latin typeface="楷体" panose="02010609060101010101" pitchFamily="49" charset="-122"/>
                <a:ea typeface="楷体" panose="02010609060101010101" pitchFamily="49" charset="-122"/>
                <a:cs typeface="楷体" panose="02010609060101010101" pitchFamily="49" charset="-122"/>
              </a:rPr>
              <a:t>合伙人</a:t>
            </a:r>
          </a:p>
          <a:p>
            <a:pPr marL="177800" indent="-177800">
              <a:lnSpc>
                <a:spcPct val="120000"/>
              </a:lnSpc>
              <a:buSzPct val="60000"/>
              <a:buFont typeface="Arial" panose="020B0604020202020204" pitchFamily="34" charset="0"/>
              <a:buNone/>
              <a:tabLst>
                <a:tab pos="626745" algn="l"/>
              </a:tabLst>
            </a:pPr>
            <a:r>
              <a:rPr lang="zh-CN" altLang="en-US" sz="2400" dirty="0">
                <a:solidFill>
                  <a:srgbClr val="083A81"/>
                </a:solidFill>
                <a:latin typeface="楷体" panose="02010609060101010101" pitchFamily="49" charset="-122"/>
                <a:ea typeface="楷体" panose="02010609060101010101" pitchFamily="49" charset="-122"/>
                <a:cs typeface="楷体" panose="02010609060101010101" pitchFamily="49" charset="-122"/>
              </a:rPr>
              <a:t>中国执业律师</a:t>
            </a:r>
            <a:endParaRPr lang="en-US" altLang="zh-CN" sz="2400" dirty="0">
              <a:solidFill>
                <a:srgbClr val="083A81"/>
              </a:solidFill>
              <a:latin typeface="楷体" panose="02010609060101010101" pitchFamily="49" charset="-122"/>
              <a:ea typeface="楷体" panose="02010609060101010101" pitchFamily="49" charset="-122"/>
              <a:cs typeface="楷体" panose="02010609060101010101" pitchFamily="49" charset="-122"/>
            </a:endParaRPr>
          </a:p>
          <a:p>
            <a:pPr marL="177800" indent="-177800">
              <a:lnSpc>
                <a:spcPct val="120000"/>
              </a:lnSpc>
              <a:buSzPct val="60000"/>
              <a:buFont typeface="Arial" panose="020B0604020202020204" pitchFamily="34" charset="0"/>
              <a:buNone/>
              <a:tabLst>
                <a:tab pos="626745" algn="l"/>
              </a:tabLst>
            </a:pPr>
            <a:r>
              <a:rPr lang="zh-CN" altLang="en-US" sz="2400" dirty="0">
                <a:solidFill>
                  <a:srgbClr val="083A81"/>
                </a:solidFill>
                <a:latin typeface="楷体" panose="02010609060101010101" pitchFamily="49" charset="-122"/>
                <a:ea typeface="楷体" panose="02010609060101010101" pitchFamily="49" charset="-122"/>
                <a:cs typeface="楷体" panose="02010609060101010101" pitchFamily="49" charset="-122"/>
              </a:rPr>
              <a:t>中国专利代理师（前专利审查员）</a:t>
            </a:r>
          </a:p>
          <a:p>
            <a:pPr marL="177800" indent="-177800">
              <a:lnSpc>
                <a:spcPct val="120000"/>
              </a:lnSpc>
              <a:buSzPct val="60000"/>
              <a:buFont typeface="Arial" panose="020B0604020202020204" pitchFamily="34" charset="0"/>
              <a:buNone/>
              <a:tabLst>
                <a:tab pos="626745" algn="l"/>
              </a:tabLst>
            </a:pPr>
            <a:endParaRPr lang="zh-CN" altLang="en-US" sz="2400" dirty="0">
              <a:solidFill>
                <a:srgbClr val="083A81"/>
              </a:solidFill>
              <a:latin typeface="楷体" panose="02010609060101010101" pitchFamily="49" charset="-122"/>
              <a:ea typeface="楷体" panose="02010609060101010101" pitchFamily="49" charset="-122"/>
              <a:cs typeface="楷体" panose="02010609060101010101" pitchFamily="49" charset="-122"/>
            </a:endParaRPr>
          </a:p>
          <a:p>
            <a:pPr marL="177800" lvl="0" indent="-177800">
              <a:lnSpc>
                <a:spcPct val="120000"/>
              </a:lnSpc>
              <a:buSzPct val="60000"/>
              <a:tabLst>
                <a:tab pos="626745" algn="l"/>
              </a:tabLst>
            </a:pPr>
            <a:r>
              <a:rPr lang="zh-CN" altLang="en-US"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rPr>
              <a:t>电话</a:t>
            </a:r>
            <a:r>
              <a:rPr lang="zh-CN" altLang="en-US"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sym typeface="Wingdings" panose="05000000000000000000" charset="0"/>
              </a:rPr>
              <a:t>：(+</a:t>
            </a:r>
            <a:r>
              <a:rPr lang="zh-CN" altLang="en-US"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rPr>
              <a:t>86) </a:t>
            </a:r>
            <a:r>
              <a:rPr lang="en-US" altLang="zh-CN"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rPr>
              <a:t>186 0120 6845</a:t>
            </a:r>
          </a:p>
          <a:p>
            <a:pPr marL="177800" lvl="0" indent="-177800">
              <a:lnSpc>
                <a:spcPct val="120000"/>
              </a:lnSpc>
              <a:buSzPct val="60000"/>
              <a:tabLst>
                <a:tab pos="626745" algn="l"/>
              </a:tabLst>
            </a:pPr>
            <a:r>
              <a:rPr lang="zh-CN" altLang="zh-CN"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rPr>
              <a:t>微信：</a:t>
            </a:r>
            <a:r>
              <a:rPr lang="zh-CN" altLang="en-US"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rPr>
              <a:t>见右侧二维码</a:t>
            </a:r>
          </a:p>
          <a:p>
            <a:pPr marL="177800" lvl="0" indent="-177800">
              <a:lnSpc>
                <a:spcPct val="120000"/>
              </a:lnSpc>
              <a:buSzPct val="60000"/>
              <a:tabLst>
                <a:tab pos="626745" algn="l"/>
              </a:tabLst>
            </a:pPr>
            <a:r>
              <a:rPr lang="zh-CN" altLang="en-US"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rPr>
              <a:t>电邮：</a:t>
            </a:r>
            <a:r>
              <a:rPr lang="en-US" altLang="zh-CN" sz="2400" u="sng" dirty="0">
                <a:solidFill>
                  <a:srgbClr val="0000FF"/>
                </a:solidFill>
                <a:effectLst/>
                <a:latin typeface="Times New Roman" panose="02020603050405020304" pitchFamily="18" charset="0"/>
                <a:ea typeface="楷体" panose="02010609060101010101" pitchFamily="49" charset="-122"/>
                <a:cs typeface="Times New Roman" panose="02020603050405020304" pitchFamily="18" charset="0"/>
                <a:hlinkClick r:id="rId10"/>
              </a:rPr>
              <a:t>zhailinna@glo.com.cn</a:t>
            </a:r>
            <a:endParaRPr lang="zh-CN" altLang="en-US" sz="2400" dirty="0">
              <a:solidFill>
                <a:srgbClr val="083A81"/>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58635" y="5008245"/>
            <a:ext cx="10472420" cy="1143000"/>
          </a:xfrm>
        </p:spPr>
        <p:txBody>
          <a:bodyPr/>
          <a:lstStyle/>
          <a:p>
            <a:r>
              <a:rPr lang="zh-CN" altLang="en-US" sz="5400">
                <a:latin typeface="微软雅黑" panose="020B0503020204020204" pitchFamily="34" charset="-122"/>
                <a:ea typeface="微软雅黑" panose="020B0503020204020204" pitchFamily="34" charset="-122"/>
              </a:rPr>
              <a:t>科技成果转化需要解决的法律问题</a:t>
            </a:r>
          </a:p>
        </p:txBody>
      </p:sp>
      <p:sp>
        <p:nvSpPr>
          <p:cNvPr id="6" name="文本占位符 5"/>
          <p:cNvSpPr>
            <a:spLocks noGrp="1"/>
          </p:cNvSpPr>
          <p:nvPr>
            <p:ph type="body" idx="14"/>
          </p:nvPr>
        </p:nvSpPr>
        <p:spPr/>
        <p:txBody>
          <a:bodyPr/>
          <a:lstStyle/>
          <a:p>
            <a:r>
              <a:rPr lang="en-US" altLang="zh-CN" dirty="0"/>
              <a:t>01</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a:xfrm>
            <a:off x="1081936" y="388533"/>
            <a:ext cx="12763501" cy="1500187"/>
          </a:xfrm>
        </p:spPr>
        <p:txBody>
          <a:bodyPr/>
          <a:lstStyle/>
          <a:p>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1.1 </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科技成果转化</a:t>
            </a:r>
          </a:p>
        </p:txBody>
      </p:sp>
      <p:sp>
        <p:nvSpPr>
          <p:cNvPr id="4" name="文本占位符 6"/>
          <p:cNvSpPr>
            <a:spLocks noGrp="1"/>
          </p:cNvSpPr>
          <p:nvPr/>
        </p:nvSpPr>
        <p:spPr>
          <a:xfrm>
            <a:off x="1028698" y="2132821"/>
            <a:ext cx="16116300" cy="953280"/>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kumimoji="0" lang="en-US" sz="4000" b="0" i="0" u="none" strike="noStrike" kern="1200" cap="none" spc="0" normalizeH="0" baseline="0" dirty="0">
                <a:ln>
                  <a:noFill/>
                </a:ln>
                <a:solidFill>
                  <a:prstClr val="black">
                    <a:lumMod val="65000"/>
                    <a:lumOff val="35000"/>
                  </a:prstClr>
                </a:solidFill>
                <a:effectLst/>
                <a:uLnTx/>
                <a:uFillTx/>
                <a:latin typeface="Arial" panose="020B0604020202020204" pitchFamily="34" charset="0"/>
                <a:ea typeface="微软雅黑 Light" panose="020B0502040204020203" pitchFamily="34" charset="-122"/>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促进科技成果转化法</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规定：科技成果转化是指为提高生产力水平而对科技成果所进行的后续试验、开发、应用、推广直至形成新技术，新工艺、新材料、新产品，发展新产业等活动。</a:t>
            </a:r>
          </a:p>
        </p:txBody>
      </p:sp>
      <p:sp>
        <p:nvSpPr>
          <p:cNvPr id="6" name="文本框 5"/>
          <p:cNvSpPr txBox="1"/>
          <p:nvPr/>
        </p:nvSpPr>
        <p:spPr>
          <a:xfrm>
            <a:off x="1109707" y="3645773"/>
            <a:ext cx="6096000" cy="521970"/>
          </a:xfrm>
          <a:prstGeom prst="rect">
            <a:avLst/>
          </a:prstGeom>
          <a:noFill/>
        </p:spPr>
        <p:txBody>
          <a:bodyPr wrap="square" rtlCol="0">
            <a:spAutoFit/>
          </a:bodyPr>
          <a:lstStyle/>
          <a:p>
            <a:r>
              <a:rPr lang="zh-CN" altLang="en-US" sz="2800" b="1" dirty="0">
                <a:solidFill>
                  <a:srgbClr val="083A81"/>
                </a:solidFill>
                <a:latin typeface="微软雅黑" panose="020B0503020204020204" pitchFamily="34" charset="-122"/>
                <a:ea typeface="微软雅黑" panose="020B0503020204020204" pitchFamily="34" charset="-122"/>
                <a:sym typeface="+mn-ea"/>
              </a:rPr>
              <a:t>科技成果转化方式</a:t>
            </a:r>
          </a:p>
        </p:txBody>
      </p:sp>
      <p:sp>
        <p:nvSpPr>
          <p:cNvPr id="9" name="圆角矩形 8"/>
          <p:cNvSpPr/>
          <p:nvPr/>
        </p:nvSpPr>
        <p:spPr>
          <a:xfrm>
            <a:off x="1103902" y="4467595"/>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dirty="0">
                <a:solidFill>
                  <a:srgbClr val="083A81"/>
                </a:solidFill>
                <a:latin typeface="微软雅黑" panose="020B0503020204020204" pitchFamily="34" charset="-122"/>
                <a:ea typeface="微软雅黑" panose="020B0503020204020204" pitchFamily="34" charset="-122"/>
              </a:rPr>
              <a:t>自己实施</a:t>
            </a:r>
          </a:p>
        </p:txBody>
      </p:sp>
      <p:sp>
        <p:nvSpPr>
          <p:cNvPr id="10" name="圆角矩形 9"/>
          <p:cNvSpPr/>
          <p:nvPr/>
        </p:nvSpPr>
        <p:spPr>
          <a:xfrm>
            <a:off x="3788494" y="4467595"/>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dirty="0">
                <a:solidFill>
                  <a:srgbClr val="083A81"/>
                </a:solidFill>
                <a:latin typeface="微软雅黑" panose="020B0503020204020204" pitchFamily="34" charset="-122"/>
                <a:ea typeface="微软雅黑" panose="020B0503020204020204" pitchFamily="34" charset="-122"/>
              </a:rPr>
              <a:t>许可他人实施</a:t>
            </a:r>
          </a:p>
        </p:txBody>
      </p:sp>
      <p:sp>
        <p:nvSpPr>
          <p:cNvPr id="11" name="圆角矩形 10"/>
          <p:cNvSpPr/>
          <p:nvPr/>
        </p:nvSpPr>
        <p:spPr>
          <a:xfrm>
            <a:off x="6473086" y="4511679"/>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083A81"/>
                </a:solidFill>
                <a:latin typeface="微软雅黑" panose="020B0503020204020204" pitchFamily="34" charset="-122"/>
                <a:ea typeface="微软雅黑" panose="020B0503020204020204" pitchFamily="34" charset="-122"/>
              </a:rPr>
              <a:t>权利转让</a:t>
            </a:r>
          </a:p>
        </p:txBody>
      </p:sp>
      <p:sp>
        <p:nvSpPr>
          <p:cNvPr id="12" name="圆角矩形 11"/>
          <p:cNvSpPr/>
          <p:nvPr/>
        </p:nvSpPr>
        <p:spPr>
          <a:xfrm>
            <a:off x="9137780" y="4511679"/>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083A81"/>
                </a:solidFill>
                <a:latin typeface="微软雅黑" panose="020B0503020204020204" pitchFamily="34" charset="-122"/>
                <a:ea typeface="微软雅黑" panose="020B0503020204020204" pitchFamily="34" charset="-122"/>
              </a:rPr>
              <a:t>作价入股</a:t>
            </a:r>
          </a:p>
        </p:txBody>
      </p:sp>
      <p:sp>
        <p:nvSpPr>
          <p:cNvPr id="13" name="圆角矩形 12"/>
          <p:cNvSpPr/>
          <p:nvPr/>
        </p:nvSpPr>
        <p:spPr>
          <a:xfrm>
            <a:off x="11864237" y="4560665"/>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083A81"/>
                </a:solidFill>
                <a:latin typeface="微软雅黑" panose="020B0503020204020204" pitchFamily="34" charset="-122"/>
                <a:ea typeface="微软雅黑" panose="020B0503020204020204" pitchFamily="34" charset="-122"/>
              </a:rPr>
              <a:t>开放许可</a:t>
            </a:r>
          </a:p>
        </p:txBody>
      </p:sp>
      <p:sp>
        <p:nvSpPr>
          <p:cNvPr id="18" name="圆角矩形 17"/>
          <p:cNvSpPr/>
          <p:nvPr/>
        </p:nvSpPr>
        <p:spPr>
          <a:xfrm>
            <a:off x="1050834" y="7277100"/>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083A81"/>
                </a:solidFill>
                <a:latin typeface="微软雅黑" panose="020B0503020204020204" pitchFamily="34" charset="-122"/>
                <a:ea typeface="微软雅黑" panose="020B0503020204020204" pitchFamily="34" charset="-122"/>
              </a:rPr>
              <a:t>权利质押</a:t>
            </a:r>
          </a:p>
        </p:txBody>
      </p:sp>
      <p:sp>
        <p:nvSpPr>
          <p:cNvPr id="19" name="圆角矩形 18"/>
          <p:cNvSpPr/>
          <p:nvPr/>
        </p:nvSpPr>
        <p:spPr>
          <a:xfrm>
            <a:off x="3766820" y="7277100"/>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dirty="0">
                <a:solidFill>
                  <a:srgbClr val="083A81"/>
                </a:solidFill>
                <a:latin typeface="微软雅黑" panose="020B0503020204020204" pitchFamily="34" charset="-122"/>
                <a:ea typeface="微软雅黑" panose="020B0503020204020204" pitchFamily="34" charset="-122"/>
              </a:rPr>
              <a:t>专利联盟</a:t>
            </a:r>
            <a:endParaRPr lang="en-US" altLang="zh-CN" sz="2400" b="1" dirty="0">
              <a:solidFill>
                <a:srgbClr val="083A81"/>
              </a:solidFill>
              <a:latin typeface="微软雅黑" panose="020B0503020204020204" pitchFamily="34" charset="-122"/>
              <a:ea typeface="微软雅黑" panose="020B0503020204020204" pitchFamily="34" charset="-122"/>
            </a:endParaRPr>
          </a:p>
          <a:p>
            <a:pPr algn="ctr"/>
            <a:r>
              <a:rPr lang="zh-CN" altLang="en-US" sz="2400" b="1" dirty="0">
                <a:solidFill>
                  <a:srgbClr val="083A81"/>
                </a:solidFill>
                <a:latin typeface="微软雅黑" panose="020B0503020204020204" pitchFamily="34" charset="-122"/>
                <a:ea typeface="微软雅黑" panose="020B0503020204020204" pitchFamily="34" charset="-122"/>
              </a:rPr>
              <a:t>专利池</a:t>
            </a:r>
          </a:p>
        </p:txBody>
      </p:sp>
      <p:sp>
        <p:nvSpPr>
          <p:cNvPr id="20" name="圆角矩形 19"/>
          <p:cNvSpPr/>
          <p:nvPr/>
        </p:nvSpPr>
        <p:spPr>
          <a:xfrm>
            <a:off x="6446649" y="7277100"/>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083A81"/>
                </a:solidFill>
                <a:latin typeface="微软雅黑" panose="020B0503020204020204" pitchFamily="34" charset="-122"/>
                <a:ea typeface="微软雅黑" panose="020B0503020204020204" pitchFamily="34" charset="-122"/>
              </a:rPr>
              <a:t>证券化</a:t>
            </a:r>
          </a:p>
        </p:txBody>
      </p:sp>
      <p:sp>
        <p:nvSpPr>
          <p:cNvPr id="21" name="圆角矩形 20"/>
          <p:cNvSpPr/>
          <p:nvPr/>
        </p:nvSpPr>
        <p:spPr>
          <a:xfrm>
            <a:off x="9200370" y="7277100"/>
            <a:ext cx="1981200" cy="2209800"/>
          </a:xfrm>
          <a:prstGeom prst="roundRect">
            <a:avLst/>
          </a:prstGeom>
          <a:solidFill>
            <a:schemeClr val="bg1"/>
          </a:solidFill>
          <a:ln>
            <a:noFill/>
          </a:ln>
          <a:effectLst>
            <a:outerShdw blurRad="203200" dist="38100" dir="5400000" algn="t" rotWithShape="0">
              <a:srgbClr val="083A81">
                <a:alpha val="4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083A81"/>
                </a:solidFill>
                <a:latin typeface="微软雅黑" panose="020B0503020204020204" pitchFamily="34" charset="-122"/>
                <a:ea typeface="微软雅黑" panose="020B0503020204020204" pitchFamily="34" charset="-122"/>
              </a:rPr>
              <a:t>标准化</a:t>
            </a:r>
          </a:p>
        </p:txBody>
      </p:sp>
      <p:pic>
        <p:nvPicPr>
          <p:cNvPr id="3" name="图片 2" descr="e06857808b92c624f18e5c2533115c3"/>
          <p:cNvPicPr>
            <a:picLocks noChangeAspect="1"/>
          </p:cNvPicPr>
          <p:nvPr/>
        </p:nvPicPr>
        <p:blipFill>
          <a:blip r:embed="rId3"/>
          <a:stretch>
            <a:fillRect/>
          </a:stretch>
        </p:blipFill>
        <p:spPr>
          <a:xfrm>
            <a:off x="685800" y="342900"/>
            <a:ext cx="2305050" cy="5143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科技成果 Vs 知识产权</a:t>
            </a:r>
          </a:p>
        </p:txBody>
      </p:sp>
      <p:sp>
        <p:nvSpPr>
          <p:cNvPr id="3" name="文本框 2"/>
          <p:cNvSpPr txBox="1"/>
          <p:nvPr/>
        </p:nvSpPr>
        <p:spPr>
          <a:xfrm>
            <a:off x="1066800" y="2552700"/>
            <a:ext cx="13728700" cy="1383665"/>
          </a:xfrm>
          <a:prstGeom prst="rect">
            <a:avLst/>
          </a:prstGeom>
          <a:noFill/>
        </p:spPr>
        <p:txBody>
          <a:bodyPr wrap="square" rtlCol="0">
            <a:spAutoFit/>
          </a:bodyPr>
          <a:lstStyle/>
          <a:p>
            <a:pPr indent="0" fontAlgn="auto">
              <a:lnSpc>
                <a:spcPct val="150000"/>
              </a:lnSpc>
            </a:pPr>
            <a:r>
              <a:rPr lang="zh-CN" altLang="en-US" sz="2800" b="1">
                <a:solidFill>
                  <a:srgbClr val="083A81"/>
                </a:solidFill>
                <a:latin typeface="微软雅黑" panose="020B0503020204020204" pitchFamily="34" charset="-122"/>
                <a:ea typeface="微软雅黑" panose="020B0503020204020204" pitchFamily="34" charset="-122"/>
              </a:rPr>
              <a:t>科技成果：</a:t>
            </a:r>
            <a:r>
              <a:rPr lang="zh-CN" altLang="en-US" sz="2800">
                <a:solidFill>
                  <a:srgbClr val="083A81"/>
                </a:solidFill>
                <a:latin typeface="微软雅黑" panose="020B0503020204020204" pitchFamily="34" charset="-122"/>
                <a:ea typeface="微软雅黑" panose="020B0503020204020204" pitchFamily="34" charset="-122"/>
              </a:rPr>
              <a:t>是指通过科学研究与技术开发所产生的具有实用价值的成果。</a:t>
            </a:r>
          </a:p>
          <a:p>
            <a:pPr indent="0" fontAlgn="auto">
              <a:lnSpc>
                <a:spcPct val="150000"/>
              </a:lnSpc>
            </a:pPr>
            <a:r>
              <a:rPr lang="zh-CN" altLang="en-US" sz="2800" b="1">
                <a:solidFill>
                  <a:srgbClr val="083A81"/>
                </a:solidFill>
                <a:latin typeface="微软雅黑" panose="020B0503020204020204" pitchFamily="34" charset="-122"/>
                <a:ea typeface="微软雅黑" panose="020B0503020204020204" pitchFamily="34" charset="-122"/>
              </a:rPr>
              <a:t>知识产权：</a:t>
            </a:r>
            <a:r>
              <a:rPr lang="zh-CN" altLang="en-US" sz="2800">
                <a:solidFill>
                  <a:srgbClr val="083A81"/>
                </a:solidFill>
                <a:latin typeface="微软雅黑" panose="020B0503020204020204" pitchFamily="34" charset="-122"/>
                <a:ea typeface="微软雅黑" panose="020B0503020204020204" pitchFamily="34" charset="-122"/>
              </a:rPr>
              <a:t>智力成果的所有人依法所享有的独占权（专有权）。</a:t>
            </a:r>
          </a:p>
        </p:txBody>
      </p:sp>
      <p:sp>
        <p:nvSpPr>
          <p:cNvPr id="14" name="矩形 13" descr="正义的天平和木槌。正义的概念"/>
          <p:cNvSpPr/>
          <p:nvPr>
            <p:custDataLst>
              <p:tags r:id="rId1"/>
            </p:custDataLst>
          </p:nvPr>
        </p:nvSpPr>
        <p:spPr>
          <a:xfrm>
            <a:off x="9536430" y="4610100"/>
            <a:ext cx="7762875" cy="4638040"/>
          </a:xfrm>
          <a:prstGeom prst="rect">
            <a:avLst/>
          </a:prstGeom>
          <a:blipFill rotWithShape="1">
            <a:blip r:embed="rId4"/>
            <a:stretch>
              <a:fillRect/>
            </a:stretch>
          </a:blipFill>
          <a:ln>
            <a:noFill/>
          </a:ln>
          <a:effectLst>
            <a:outerShdw blurRad="114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 name="矩形 4"/>
          <p:cNvSpPr/>
          <p:nvPr>
            <p:custDataLst>
              <p:tags r:id="rId2"/>
            </p:custDataLst>
          </p:nvPr>
        </p:nvSpPr>
        <p:spPr>
          <a:xfrm>
            <a:off x="1028701" y="4610100"/>
            <a:ext cx="8343900" cy="2733040"/>
          </a:xfrm>
          <a:prstGeom prst="rect">
            <a:avLst/>
          </a:prstGeom>
          <a:solidFill>
            <a:srgbClr val="8FB0D2"/>
          </a:solidFill>
          <a:ln>
            <a:solidFill>
              <a:srgbClr val="8FB0D2"/>
            </a:solidFill>
          </a:ln>
          <a:effectLst>
            <a:outerShdw blurRad="114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 name="文本框 6"/>
          <p:cNvSpPr txBox="1"/>
          <p:nvPr/>
        </p:nvSpPr>
        <p:spPr>
          <a:xfrm>
            <a:off x="1470025" y="5143500"/>
            <a:ext cx="9031605" cy="1753235"/>
          </a:xfrm>
          <a:prstGeom prst="rect">
            <a:avLst/>
          </a:prstGeom>
          <a:noFill/>
        </p:spPr>
        <p:txBody>
          <a:bodyPr wrap="square" rtlCol="0">
            <a:spAutoFit/>
          </a:bodyPr>
          <a:lstStyle/>
          <a:p>
            <a:pPr indent="0" fontAlgn="auto">
              <a:lnSpc>
                <a:spcPct val="150000"/>
              </a:lnSpc>
            </a:pPr>
            <a:r>
              <a:rPr lang="zh-CN" altLang="en-US" sz="2400">
                <a:solidFill>
                  <a:schemeClr val="bg1"/>
                </a:solidFill>
                <a:latin typeface="微软雅黑" panose="020B0503020204020204" pitchFamily="34" charset="-122"/>
                <a:ea typeface="微软雅黑" panose="020B0503020204020204" pitchFamily="34" charset="-122"/>
              </a:rPr>
              <a:t>科技成果只有产权化才能转让和交易；</a:t>
            </a:r>
          </a:p>
          <a:p>
            <a:pPr indent="0" fontAlgn="auto">
              <a:lnSpc>
                <a:spcPct val="150000"/>
              </a:lnSpc>
            </a:pPr>
            <a:r>
              <a:rPr lang="zh-CN" altLang="en-US" sz="2400">
                <a:solidFill>
                  <a:schemeClr val="bg1"/>
                </a:solidFill>
                <a:latin typeface="微软雅黑" panose="020B0503020204020204" pitchFamily="34" charset="-122"/>
                <a:ea typeface="微软雅黑" panose="020B0503020204020204" pitchFamily="34" charset="-122"/>
              </a:rPr>
              <a:t>知识产权转让和交易又伴随着很多技术和知识的辅导；</a:t>
            </a:r>
          </a:p>
          <a:p>
            <a:pPr indent="0" fontAlgn="auto">
              <a:lnSpc>
                <a:spcPct val="150000"/>
              </a:lnSpc>
            </a:pPr>
            <a:r>
              <a:rPr lang="zh-CN" altLang="en-US" sz="2400">
                <a:solidFill>
                  <a:schemeClr val="bg1"/>
                </a:solidFill>
                <a:latin typeface="微软雅黑" panose="020B0503020204020204" pitchFamily="34" charset="-122"/>
                <a:ea typeface="微软雅黑" panose="020B0503020204020204" pitchFamily="34" charset="-122"/>
              </a:rPr>
              <a:t>知识产权保护将科技成果转换为市场竞争力。</a:t>
            </a:r>
          </a:p>
        </p:txBody>
      </p:sp>
      <p:pic>
        <p:nvPicPr>
          <p:cNvPr id="4" name="图片 3" descr="e06857808b92c624f18e5c2533115c3"/>
          <p:cNvPicPr>
            <a:picLocks noChangeAspect="1"/>
          </p:cNvPicPr>
          <p:nvPr/>
        </p:nvPicPr>
        <p:blipFill>
          <a:blip r:embed="rId5"/>
          <a:stretch>
            <a:fillRect/>
          </a:stretch>
        </p:blipFill>
        <p:spPr>
          <a:xfrm>
            <a:off x="685800" y="342900"/>
            <a:ext cx="2305050" cy="5143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48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4800" dirty="0">
                <a:latin typeface="微软雅黑" panose="020B0503020204020204" pitchFamily="34" charset="-122"/>
                <a:ea typeface="微软雅黑" panose="020B0503020204020204" pitchFamily="34" charset="-122"/>
                <a:cs typeface="微软雅黑" panose="020B0503020204020204" pitchFamily="34" charset="-122"/>
              </a:rPr>
              <a:t>  科技成果的知识产权保护</a:t>
            </a:r>
          </a:p>
        </p:txBody>
      </p:sp>
      <p:sp>
        <p:nvSpPr>
          <p:cNvPr id="3" name="文本占位符 2"/>
          <p:cNvSpPr>
            <a:spLocks noGrp="1"/>
          </p:cNvSpPr>
          <p:nvPr>
            <p:ph type="body" idx="10"/>
          </p:nvPr>
        </p:nvSpPr>
        <p:spPr/>
        <p:txBody>
          <a:bodyPr/>
          <a:lstStyle/>
          <a:p>
            <a:pPr marL="514350" indent="-514350" fontAlgn="auto">
              <a:lnSpc>
                <a:spcPct val="150000"/>
              </a:lnSpc>
              <a:spcBef>
                <a:spcPts val="0"/>
              </a:spcBef>
              <a:buFont typeface="Wingdings" panose="05000000000000000000" charset="0"/>
              <a:buChar char="n"/>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知识产权类型选择——</a:t>
            </a:r>
            <a:b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b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充分利用各种类型知识产权，整体布局，构筑法律壁垒。</a:t>
            </a:r>
          </a:p>
          <a:p>
            <a:pPr marL="514350" indent="-514350" fontAlgn="auto">
              <a:lnSpc>
                <a:spcPct val="150000"/>
              </a:lnSpc>
              <a:spcBef>
                <a:spcPts val="0"/>
              </a:spcBef>
              <a:buFont typeface="Wingdings" panose="05000000000000000000" charset="0"/>
              <a:buChar char="n"/>
            </a:pP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a:p>
            <a:pPr marL="514350" indent="-514350" fontAlgn="auto">
              <a:lnSpc>
                <a:spcPct val="150000"/>
              </a:lnSpc>
              <a:spcBef>
                <a:spcPts val="0"/>
              </a:spcBef>
              <a:buFont typeface="Wingdings" panose="05000000000000000000" charset="0"/>
              <a:buChar char="n"/>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常见的用于保护科技成果的知识产权类型：</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专利、商业秘密和著作权。</a:t>
            </a:r>
            <a:endParaRPr lang="en-US" altLang="zh-CN" sz="2800" b="1" dirty="0">
              <a:latin typeface="微软雅黑" panose="020B0503020204020204" pitchFamily="34" charset="-122"/>
              <a:ea typeface="微软雅黑" panose="020B0503020204020204" pitchFamily="34" charset="-122"/>
              <a:cs typeface="微软雅黑" panose="020B0503020204020204" pitchFamily="34" charset="-122"/>
            </a:endParaRPr>
          </a:p>
          <a:p>
            <a:pPr marL="514350" indent="-514350" fontAlgn="auto">
              <a:lnSpc>
                <a:spcPct val="150000"/>
              </a:lnSpc>
              <a:spcBef>
                <a:spcPts val="0"/>
              </a:spcBef>
              <a:buFont typeface="Wingdings" panose="05000000000000000000" charset="0"/>
              <a:buChar char="n"/>
            </a:pPr>
            <a:endParaRPr lang="en-US" altLang="zh-CN" sz="2800" b="1" dirty="0">
              <a:latin typeface="微软雅黑" panose="020B0503020204020204" pitchFamily="34" charset="-122"/>
              <a:ea typeface="微软雅黑" panose="020B0503020204020204" pitchFamily="34" charset="-122"/>
              <a:cs typeface="微软雅黑" panose="020B0503020204020204" pitchFamily="34" charset="-122"/>
            </a:endParaRPr>
          </a:p>
          <a:p>
            <a:pPr marL="514350" indent="-514350" fontAlgn="auto">
              <a:lnSpc>
                <a:spcPct val="150000"/>
              </a:lnSpc>
              <a:spcBef>
                <a:spcPts val="0"/>
              </a:spcBef>
              <a:buFont typeface="Wingdings" panose="05000000000000000000" charset="0"/>
              <a:buChar char="n"/>
            </a:pP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同一科技成果</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有可能</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同时</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获得</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不同类型知识产权</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的保护</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p>
        </p:txBody>
      </p:sp>
      <p:graphicFrame>
        <p:nvGraphicFramePr>
          <p:cNvPr id="7" name="图示 6"/>
          <p:cNvGraphicFramePr/>
          <p:nvPr/>
        </p:nvGraphicFramePr>
        <p:xfrm>
          <a:off x="8534400" y="2324100"/>
          <a:ext cx="9051925" cy="658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图片 3" descr="e06857808b92c624f18e5c2533115c3"/>
          <p:cNvPicPr>
            <a:picLocks noChangeAspect="1"/>
          </p:cNvPicPr>
          <p:nvPr/>
        </p:nvPicPr>
        <p:blipFill>
          <a:blip r:embed="rId7"/>
          <a:stretch>
            <a:fillRect/>
          </a:stretch>
        </p:blipFill>
        <p:spPr>
          <a:xfrm>
            <a:off x="685800" y="342900"/>
            <a:ext cx="2305050" cy="51435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70&quot;:[3312417,3317669,3321502,3323870,3321640,3322085,3319360,3322005,3316232,3317102,3327682,3314273,3318865,3312415,3318297,3325351]}"/>
  <p:tag name="COMMONDATA" val="eyJoZGlkIjoiZGVlZDFhNDk5ZjdiN2Q2ZTFiMjJkYTZkODcxNzhkMTY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i*1_1"/>
  <p:tag name="KSO_WM_TEMPLATE_CATEGORY" val="diagram"/>
  <p:tag name="KSO_WM_TEMPLATE_INDEX" val="20236919"/>
  <p:tag name="KSO_WM_UNIT_LAYERLEVEL" val="1_1"/>
  <p:tag name="KSO_WM_TAG_VERSION" val="3.0"/>
  <p:tag name="KSO_WM_BEAUTIFY_FLAG" val="#wm#"/>
  <p:tag name="KSO_WM_DIAGRAM_GROUP_CODE" val="m1-1"/>
  <p:tag name="KSO_WM_UNIT_TYPE" val="m_i"/>
  <p:tag name="KSO_WM_UNIT_INDEX" val="1_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36919_1*m_h_i*1_1_1"/>
  <p:tag name="KSO_WM_TEMPLATE_CATEGORY" val="diagram"/>
  <p:tag name="KSO_WM_TEMPLATE_INDEX" val="20236919"/>
  <p:tag name="KSO_WM_UNIT_LAYERLEVEL" val="1_1_1"/>
  <p:tag name="KSO_WM_TAG_VERSION" val="3.0"/>
  <p:tag name="KSO_WM_BEAUTIFY_FLAG" val="#wm#"/>
  <p:tag name="KSO_WM_UNIT_TEXT_FILL_FORE_SCHEMECOLOR_INDEX_BRIGHTNESS" val="0.15"/>
  <p:tag name="KSO_WM_UNIT_TEXT_FILL_TYPE" val="1"/>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800000011920929,&quot;colorType&quot;:1,&quot;foreColorIndex&quot;:5,&quot;pos&quot;:0,&quot;transparency&quot;:0},{&quot;brightness&quot;:0.4000000059604645,&quot;colorType&quot;:1,&quot;foreColorIndex&quot;:5,&quot;pos&quot;:0.4699999988079071,&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0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6919_1*m_h_f*1_1_1"/>
  <p:tag name="KSO_WM_TEMPLATE_CATEGORY" val="diagram"/>
  <p:tag name="KSO_WM_TEMPLATE_INDEX" val="2023691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6919_1*m_h_a*1_1_1"/>
  <p:tag name="KSO_WM_TEMPLATE_CATEGORY" val="diagram"/>
  <p:tag name="KSO_WM_TEMPLATE_INDEX" val="2023691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6919_1*m_h_i*1_3_1"/>
  <p:tag name="KSO_WM_TEMPLATE_CATEGORY" val="diagram"/>
  <p:tag name="KSO_WM_TEMPLATE_INDEX" val="20236919"/>
  <p:tag name="KSO_WM_UNIT_LAYERLEVEL" val="1_1_1"/>
  <p:tag name="KSO_WM_TAG_VERSION" val="3.0"/>
  <p:tag name="KSO_WM_BEAUTIFY_FLAG" val="#wm#"/>
  <p:tag name="KSO_WM_UNIT_TEXT_FILL_FORE_SCHEMECOLOR_INDEX_BRIGHTNESS" val="0.15"/>
  <p:tag name="KSO_WM_UNIT_TEXT_FILL_TYPE" val="1"/>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800000011920929,&quot;colorType&quot;:1,&quot;foreColorIndex&quot;:5,&quot;pos&quot;:0,&quot;transparency&quot;:0},{&quot;brightness&quot;:0.4000000059604645,&quot;colorType&quot;:1,&quot;foreColorIndex&quot;:5,&quot;pos&quot;:0.4699999988079071,&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6919_1*m_h_f*1_3_1"/>
  <p:tag name="KSO_WM_TEMPLATE_CATEGORY" val="diagram"/>
  <p:tag name="KSO_WM_TEMPLATE_INDEX" val="2023691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6919_1*m_h_a*1_3_1"/>
  <p:tag name="KSO_WM_TEMPLATE_CATEGORY" val="diagram"/>
  <p:tag name="KSO_WM_TEMPLATE_INDEX" val="2023691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36919_1*m_h_i*1_2_1"/>
  <p:tag name="KSO_WM_TEMPLATE_CATEGORY" val="diagram"/>
  <p:tag name="KSO_WM_TEMPLATE_INDEX" val="20236919"/>
  <p:tag name="KSO_WM_UNIT_LAYERLEVEL" val="1_1_1"/>
  <p:tag name="KSO_WM_TAG_VERSION" val="3.0"/>
  <p:tag name="KSO_WM_BEAUTIFY_FLAG" val="#wm#"/>
  <p:tag name="KSO_WM_UNIT_TEXT_FILL_FORE_SCHEMECOLOR_INDEX_BRIGHTNESS" val="0.15"/>
  <p:tag name="KSO_WM_UNIT_TEXT_FILL_TYPE" val="1"/>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800000011920929,&quot;colorType&quot;:1,&quot;foreColorIndex&quot;:5,&quot;pos&quot;:0,&quot;transparency&quot;:0},{&quot;brightness&quot;:0.4000000059604645,&quot;colorType&quot;:1,&quot;foreColorIndex&quot;:5,&quot;pos&quot;:0.4699999988079071,&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6919_1*m_h_f*1_2_1"/>
  <p:tag name="KSO_WM_TEMPLATE_CATEGORY" val="diagram"/>
  <p:tag name="KSO_WM_TEMPLATE_INDEX" val="2023691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6919_1*m_h_a*1_2_1"/>
  <p:tag name="KSO_WM_TEMPLATE_CATEGORY" val="diagram"/>
  <p:tag name="KSO_WM_TEMPLATE_INDEX" val="2023691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i*1_2"/>
  <p:tag name="KSO_WM_TEMPLATE_CATEGORY" val="diagram"/>
  <p:tag name="KSO_WM_TEMPLATE_INDEX" val="20236919"/>
  <p:tag name="KSO_WM_UNIT_LAYERLEVEL" val="1_1"/>
  <p:tag name="KSO_WM_TAG_VERSION" val="3.0"/>
  <p:tag name="KSO_WM_BEAUTIFY_FLAG" val="#wm#"/>
  <p:tag name="KSO_WM_DIAGRAM_GROUP_CODE" val="m1-1"/>
  <p:tag name="KSO_WM_UNIT_TYPE" val="m_i"/>
  <p:tag name="KSO_WM_UNIT_INDEX" val="1_2"/>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quot;colorType&quot;:1,&quot;foreColorIndex&quot;:5,&quot;pos&quot;:0.5400000214576721,&quot;transparency&quot;:0.8999999761581421},{&quot;brightness&quot;:0,&quot;colorType&quot;:1,&quot;foreColorIndex&quot;:5,&quot;pos&quot;:0,&quot;transparency&quot;:1},{&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quot;colorType&quot;:2,&quot;rgb&quot;:&quot;#000000&quot;,&quot;transparency&quot;:0.5686299800872803},&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i*1_3"/>
  <p:tag name="KSO_WM_TEMPLATE_CATEGORY" val="diagram"/>
  <p:tag name="KSO_WM_TEMPLATE_INDEX" val="20236919"/>
  <p:tag name="KSO_WM_UNIT_LAYERLEVEL" val="1_1"/>
  <p:tag name="KSO_WM_TAG_VERSION" val="3.0"/>
  <p:tag name="KSO_WM_BEAUTIFY_FLAG" val="#wm#"/>
  <p:tag name="KSO_WM_DIAGRAM_GROUP_CODE" val="m1-1"/>
  <p:tag name="KSO_WM_UNIT_TYPE" val="m_i"/>
  <p:tag name="KSO_WM_UNIT_INDEX" val="1_3"/>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quot;colorType&quot;:1,&quot;foreColorIndex&quot;:5,&quot;pos&quot;:1,&quot;transparency&quot;:0.6499999761581421},{&quot;brightness&quot;:0,&quot;colorType&quot;:1,&quot;foreColorIndex&quot;:5,&quot;pos&quot;:0,&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i*1_4"/>
  <p:tag name="KSO_WM_TEMPLATE_CATEGORY" val="diagram"/>
  <p:tag name="KSO_WM_TEMPLATE_INDEX" val="20236919"/>
  <p:tag name="KSO_WM_UNIT_LAYERLEVEL" val="1_1"/>
  <p:tag name="KSO_WM_TAG_VERSION" val="3.0"/>
  <p:tag name="KSO_WM_BEAUTIFY_FLAG" val="#wm#"/>
  <p:tag name="KSO_WM_DIAGRAM_GROUP_CODE" val="m1-1"/>
  <p:tag name="KSO_WM_UNIT_TYPE" val="m_i"/>
  <p:tag name="KSO_WM_UNIT_INDEX" val="1_4"/>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33000001311302185}],&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i*1_5"/>
  <p:tag name="KSO_WM_TEMPLATE_CATEGORY" val="diagram"/>
  <p:tag name="KSO_WM_TEMPLATE_INDEX" val="20236919"/>
  <p:tag name="KSO_WM_UNIT_LAYERLEVEL" val="1_1"/>
  <p:tag name="KSO_WM_TAG_VERSION" val="3.0"/>
  <p:tag name="KSO_WM_BEAUTIFY_FLAG" val="#wm#"/>
  <p:tag name="KSO_WM_DIAGRAM_GROUP_CODE" val="m1-1"/>
  <p:tag name="KSO_WM_UNIT_TYPE" val="m_i"/>
  <p:tag name="KSO_WM_UNIT_INDEX" val="1_5"/>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quot;colorType&quot;:1,&quot;foreColorIndex&quot;:5,&quot;pos&quot;:1,&quot;transparency&quot;:0.800000011920929},{&quot;brightness&quot;:0,&quot;colorType&quot;:1,&quot;foreColorIndex&quot;:5,&quot;pos&quot;:0,&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i*1_6"/>
  <p:tag name="KSO_WM_TEMPLATE_CATEGORY" val="diagram"/>
  <p:tag name="KSO_WM_TEMPLATE_INDEX" val="20236919"/>
  <p:tag name="KSO_WM_UNIT_LAYERLEVEL" val="1_1"/>
  <p:tag name="KSO_WM_TAG_VERSION" val="3.0"/>
  <p:tag name="KSO_WM_BEAUTIFY_FLAG" val="#wm#"/>
  <p:tag name="KSO_WM_DIAGRAM_GROUP_CODE" val="m1-1"/>
  <p:tag name="KSO_WM_UNIT_TYPE" val="m_i"/>
  <p:tag name="KSO_WM_UNIT_INDEX" val="1_6"/>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DIAGRAM_COLOR_MATCH_VALUE" val="{&quot;shape&quot;:{&quot;fill&quot;:{&quot;gradient&quot;:[{&quot;brightness&quot;:0,&quot;colorType&quot;:1,&quot;foreColorIndex&quot;:5,&quot;pos&quot;:0,&quot;transparency&quot;:0.5},{&quot;brightness&quot;:0,&quot;colorType&quot;:1,&quot;foreColorIndex&quot;:5,&quot;pos&quot;:0.4099999964237213,&quot;transparency&quot;:0.800000011920929},{&quot;brightness&quot;:0.800000011920929,&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19_1*m_x*1_7"/>
  <p:tag name="KSO_WM_TEMPLATE_CATEGORY" val="diagram"/>
  <p:tag name="KSO_WM_TEMPLATE_INDEX" val="20236919"/>
  <p:tag name="KSO_WM_UNIT_LAYERLEVEL" val="1_1"/>
  <p:tag name="KSO_WM_TAG_VERSION" val="3.0"/>
  <p:tag name="KSO_WM_BEAUTIFY_FLAG" val="#wm#"/>
  <p:tag name="KSO_WM_DIAGRAM_GROUP_CODE" val="m1-1"/>
  <p:tag name="KSO_WM_UNIT_TYPE" val="m_x"/>
  <p:tag name="KSO_WM_UNIT_INDEX" val="1_7"/>
  <p:tag name="KSO_WM_DIAGRAM_VERSION" val="3"/>
  <p:tag name="KSO_WM_DIAGRAM_COLOR_TRICK" val="1"/>
  <p:tag name="KSO_WM_DIAGRAM_COLOR_TEXT_CAN_REMOVE" val="n"/>
  <p:tag name="KSO_WM_DIAGRAM_MAX_ITEMCNT" val="5"/>
  <p:tag name="KSO_WM_DIAGRAM_MIN_ITEMCNT" val="3"/>
  <p:tag name="KSO_WM_DIAGRAM_VIRTUALLY_FRAME" val="{&quot;height&quot;:727.3055419921875,&quot;left&quot;:-67.05173907903244,&quot;top&quot;:61.61135456434172,&quot;width&quot;:1440.7073364257812}"/>
  <p:tag name="KSO_WM_UNIT_VALUE" val="209*22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2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6_1"/>
  <p:tag name="KSO_WM_UNIT_ID" val="diagram20231078_1*q_h_f*1_6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6_1"/>
  <p:tag name="KSO_WM_UNIT_ID" val="diagram20231078_1*q_h_a*1_6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6_3"/>
  <p:tag name="KSO_WM_TEMPLATE_CATEGORY" val="diagram"/>
  <p:tag name="KSO_WM_TEMPLATE_INDEX" val="20231078"/>
  <p:tag name="KSO_WM_UNIT_LAYERLEVEL" val="1_1_1"/>
  <p:tag name="KSO_WM_TAG_VERSION" val="3.0"/>
  <p:tag name="KSO_WM_DIAGRAM_GROUP_CODE" val="q1-1"/>
  <p:tag name="KSO_WM_UNIT_TYPE" val="q_h_i"/>
  <p:tag name="KSO_WM_UNIT_INDEX" val="1_6_3"/>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10,&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0"/>
  <p:tag name="KSO_WM_DIAGRAM_USE_COLOR_VALUE" val="{&quot;color_scheme&quot;:1,&quot;color_type&quot;:1,&quot;theme_color_indexes&quot;:[5,6,5,6,5,6]}"/>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6_2"/>
  <p:tag name="KSO_WM_TEMPLATE_CATEGORY" val="diagram"/>
  <p:tag name="KSO_WM_TEMPLATE_INDEX" val="20231078"/>
  <p:tag name="KSO_WM_UNIT_LAYERLEVEL" val="1_1_1"/>
  <p:tag name="KSO_WM_TAG_VERSION" val="3.0"/>
  <p:tag name="KSO_WM_DIAGRAM_GROUP_CODE" val="q1-1"/>
  <p:tag name="KSO_WM_UNIT_TYPE" val="q_h_i"/>
  <p:tag name="KSO_WM_UNIT_INDEX" val="1_6_2"/>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10,&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0"/>
  <p:tag name="KSO_WM_DIAGRAM_USE_COLOR_VALUE" val="{&quot;color_scheme&quot;:1,&quot;color_type&quot;:1,&quot;theme_color_indexes&quot;:[5,6,5,6,5,6]}"/>
</p:tagLst>
</file>

<file path=ppt/tags/tag12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1078_1*q_h_f*1_1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1_1"/>
  <p:tag name="KSO_WM_UNIT_ID" val="diagram20231078_1*q_h_a*1_1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1_3"/>
  <p:tag name="KSO_WM_TEMPLATE_CATEGORY" val="diagram"/>
  <p:tag name="KSO_WM_TEMPLATE_INDEX" val="20231078"/>
  <p:tag name="KSO_WM_UNIT_LAYERLEVEL" val="1_1_1"/>
  <p:tag name="KSO_WM_TAG_VERSION" val="3.0"/>
  <p:tag name="KSO_WM_DIAGRAM_GROUP_CODE" val="q1-1"/>
  <p:tag name="KSO_WM_UNIT_TYPE" val="q_h_i"/>
  <p:tag name="KSO_WM_UNIT_INDEX" val="1_1_3"/>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2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5_1"/>
  <p:tag name="KSO_WM_UNIT_ID" val="diagram20231078_1*q_h_f*1_5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5_1"/>
  <p:tag name="KSO_WM_UNIT_ID" val="diagram20231078_1*q_h_a*1_5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5_3"/>
  <p:tag name="KSO_WM_TEMPLATE_CATEGORY" val="diagram"/>
  <p:tag name="KSO_WM_TEMPLATE_INDEX" val="20231078"/>
  <p:tag name="KSO_WM_UNIT_LAYERLEVEL" val="1_1_1"/>
  <p:tag name="KSO_WM_TAG_VERSION" val="3.0"/>
  <p:tag name="KSO_WM_DIAGRAM_GROUP_CODE" val="q1-1"/>
  <p:tag name="KSO_WM_UNIT_TYPE" val="q_h_i"/>
  <p:tag name="KSO_WM_UNIT_INDEX" val="1_5_3"/>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9,&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9"/>
  <p:tag name="KSO_WM_DIAGRAM_USE_COLOR_VALUE" val="{&quot;color_scheme&quot;:1,&quot;color_type&quot;:1,&quot;theme_color_indexes&quot;:[5,6,5,6,5,6]}"/>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5_2"/>
  <p:tag name="KSO_WM_TEMPLATE_CATEGORY" val="diagram"/>
  <p:tag name="KSO_WM_TEMPLATE_INDEX" val="20231078"/>
  <p:tag name="KSO_WM_UNIT_LAYERLEVEL" val="1_1_1"/>
  <p:tag name="KSO_WM_TAG_VERSION" val="3.0"/>
  <p:tag name="KSO_WM_DIAGRAM_GROUP_CODE" val="q1-1"/>
  <p:tag name="KSO_WM_UNIT_TYPE" val="q_h_i"/>
  <p:tag name="KSO_WM_UNIT_INDEX" val="1_5_2"/>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9,&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9"/>
  <p:tag name="KSO_WM_DIAGRAM_USE_COLOR_VALUE" val="{&quot;color_scheme&quot;:1,&quot;color_type&quot;:1,&quot;theme_color_indexes&quot;:[5,6,5,6,5,6]}"/>
</p:tagLst>
</file>

<file path=ppt/tags/tag13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3_1"/>
  <p:tag name="KSO_WM_UNIT_ID" val="diagram20231078_1*q_h_f*1_3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3_1"/>
  <p:tag name="KSO_WM_UNIT_ID" val="diagram20231078_1*q_h_a*1_3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4_1"/>
  <p:tag name="KSO_WM_UNIT_ID" val="diagram20231078_1*q_h_f*1_4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4_1"/>
  <p:tag name="KSO_WM_UNIT_ID" val="diagram20231078_1*q_h_a*1_4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4_2"/>
  <p:tag name="KSO_WM_TEMPLATE_CATEGORY" val="diagram"/>
  <p:tag name="KSO_WM_TEMPLATE_INDEX" val="20231078"/>
  <p:tag name="KSO_WM_UNIT_LAYERLEVEL" val="1_1_1"/>
  <p:tag name="KSO_WM_TAG_VERSION" val="3.0"/>
  <p:tag name="KSO_WM_DIAGRAM_GROUP_CODE" val="q1-1"/>
  <p:tag name="KSO_WM_UNIT_TYPE" val="q_h_i"/>
  <p:tag name="KSO_WM_UNIT_INDEX" val="1_4_2"/>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8"/>
  <p:tag name="KSO_WM_DIAGRAM_USE_COLOR_VALUE" val="{&quot;color_scheme&quot;:1,&quot;color_type&quot;:1,&quot;theme_color_indexes&quot;:[5,6,5,6,5,6]}"/>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3_1"/>
  <p:tag name="KSO_WM_TEMPLATE_CATEGORY" val="diagram"/>
  <p:tag name="KSO_WM_TEMPLATE_INDEX" val="20231078"/>
  <p:tag name="KSO_WM_UNIT_LAYERLEVEL" val="1_1_1"/>
  <p:tag name="KSO_WM_TAG_VERSION" val="3.0"/>
  <p:tag name="KSO_WM_DIAGRAM_GROUP_CODE" val="q1-1"/>
  <p:tag name="KSO_WM_UNIT_TYPE" val="q_h_i"/>
  <p:tag name="KSO_WM_UNIT_INDEX" val="1_3_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5,6,5,6,5,6]}"/>
</p:tagLst>
</file>

<file path=ppt/tags/tag13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2_1"/>
  <p:tag name="KSO_WM_UNIT_ID" val="diagram20231078_1*q_h_f*1_2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078_1*q_h_a*1_2_1"/>
  <p:tag name="KSO_WM_TEMPLATE_CATEGORY" val="diagram"/>
  <p:tag name="KSO_WM_TEMPLATE_INDEX" val="20231078"/>
  <p:tag name="KSO_WM_UNIT_LAYERLEVEL" val="1_1_1"/>
  <p:tag name="KSO_WM_TAG_VERSION" val="3.0"/>
  <p:tag name="KSO_WM_DIAGRAM_GROUP_CODE" val="q1-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2_3"/>
  <p:tag name="KSO_WM_TEMPLATE_CATEGORY" val="diagram"/>
  <p:tag name="KSO_WM_TEMPLATE_INDEX" val="20231078"/>
  <p:tag name="KSO_WM_UNIT_LAYERLEVEL" val="1_1_1"/>
  <p:tag name="KSO_WM_TAG_VERSION" val="3.0"/>
  <p:tag name="KSO_WM_DIAGRAM_GROUP_CODE" val="q1-1"/>
  <p:tag name="KSO_WM_UNIT_TYPE" val="q_h_i"/>
  <p:tag name="KSO_WM_UNIT_INDEX" val="1_2_3"/>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5,6,5,6,5,6]}"/>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2_2"/>
  <p:tag name="KSO_WM_TEMPLATE_CATEGORY" val="diagram"/>
  <p:tag name="KSO_WM_TEMPLATE_INDEX" val="20231078"/>
  <p:tag name="KSO_WM_UNIT_LAYERLEVEL" val="1_1_1"/>
  <p:tag name="KSO_WM_TAG_VERSION" val="3.0"/>
  <p:tag name="KSO_WM_DIAGRAM_GROUP_CODE" val="q1-1"/>
  <p:tag name="KSO_WM_UNIT_TYPE" val="q_h_i"/>
  <p:tag name="KSO_WM_UNIT_INDEX" val="1_2_2"/>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5,6,5,6,5,6]}"/>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6_1"/>
  <p:tag name="KSO_WM_TEMPLATE_CATEGORY" val="diagram"/>
  <p:tag name="KSO_WM_TEMPLATE_INDEX" val="20231078"/>
  <p:tag name="KSO_WM_UNIT_LAYERLEVEL" val="1_1_1"/>
  <p:tag name="KSO_WM_TAG_VERSION" val="3.0"/>
  <p:tag name="KSO_WM_DIAGRAM_GROUP_CODE" val="q1-1"/>
  <p:tag name="KSO_WM_UNIT_TYPE" val="q_h_i"/>
  <p:tag name="KSO_WM_UNIT_INDEX" val="1_6_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gradient&quot;:[{&quot;brightness&quot;:0.4000000059604645,&quot;colorType&quot;:1,&quot;foreColorIndex&quot;:10,&quot;pos&quot;:1,&quot;transparency&quot;:0},{&quot;brightness&quot;:0,&quot;colorType&quot;:1,&quot;foreColorIndex&quot;:10,&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1_1"/>
  <p:tag name="KSO_WM_TEMPLATE_CATEGORY" val="diagram"/>
  <p:tag name="KSO_WM_TEMPLATE_INDEX" val="20231078"/>
  <p:tag name="KSO_WM_UNIT_LAYERLEVEL" val="1_1_1"/>
  <p:tag name="KSO_WM_TAG_VERSION" val="3.0"/>
  <p:tag name="KSO_WM_DIAGRAM_GROUP_CODE" val="q1-1"/>
  <p:tag name="KSO_WM_UNIT_TYPE" val="q_h_i"/>
  <p:tag name="KSO_WM_UNIT_INDEX" val="1_1_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gradient&quot;:[{&quot;brightness&quot;:0.4000000059604645,&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2_1"/>
  <p:tag name="KSO_WM_TEMPLATE_CATEGORY" val="diagram"/>
  <p:tag name="KSO_WM_TEMPLATE_INDEX" val="20231078"/>
  <p:tag name="KSO_WM_UNIT_LAYERLEVEL" val="1_1_1"/>
  <p:tag name="KSO_WM_TAG_VERSION" val="3.0"/>
  <p:tag name="KSO_WM_DIAGRAM_GROUP_CODE" val="q1-1"/>
  <p:tag name="KSO_WM_UNIT_TYPE" val="q_h_i"/>
  <p:tag name="KSO_WM_UNIT_INDEX" val="1_2_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gradient&quot;:[{&quot;brightness&quot;:0.4000000059604645,&quot;colorType&quot;:1,&quot;foreColorIndex&quot;:6,&quot;pos&quot;:1,&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3_3"/>
  <p:tag name="KSO_WM_TEMPLATE_CATEGORY" val="diagram"/>
  <p:tag name="KSO_WM_TEMPLATE_INDEX" val="20231078"/>
  <p:tag name="KSO_WM_UNIT_LAYERLEVEL" val="1_1_1"/>
  <p:tag name="KSO_WM_TAG_VERSION" val="3.0"/>
  <p:tag name="KSO_WM_DIAGRAM_GROUP_CODE" val="q1-1"/>
  <p:tag name="KSO_WM_UNIT_TYPE" val="q_h_i"/>
  <p:tag name="KSO_WM_UNIT_INDEX" val="1_3_3"/>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gradient&quot;:[{&quot;brightness&quot;:0,&quot;colorType&quot;:1,&quot;foreColorIndex&quot;:7,&quot;pos&quot;:0,&quot;transparency&quot;:0},{&quot;brightness&quot;:0.4000000059604645,&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78_1*q_h_x*1_1_1"/>
  <p:tag name="KSO_WM_TEMPLATE_CATEGORY" val="diagram"/>
  <p:tag name="KSO_WM_TEMPLATE_INDEX" val="20231078"/>
  <p:tag name="KSO_WM_UNIT_LAYERLEVEL" val="1_1_1"/>
  <p:tag name="KSO_WM_TAG_VERSION" val="3.0"/>
  <p:tag name="KSO_WM_BEAUTIFY_FLAG" val="#wm#"/>
  <p:tag name="KSO_WM_DIAGRAM_VERSION" val="3"/>
  <p:tag name="KSO_WM_DIAGRAM_COLOR_TRICK" val="4"/>
  <p:tag name="KSO_WM_DIAGRAM_COLOR_TEXT_CAN_REMOVE" val="n"/>
  <p:tag name="KSO_WM_UNIT_VALUE" val="85*73"/>
  <p:tag name="KSO_WM_UNIT_TYPE" val="q_h_x"/>
  <p:tag name="KSO_WM_UNIT_INDEX" val="1_1_1"/>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4_1"/>
  <p:tag name="KSO_WM_TEMPLATE_CATEGORY" val="diagram"/>
  <p:tag name="KSO_WM_TEMPLATE_INDEX" val="20231078"/>
  <p:tag name="KSO_WM_UNIT_LAYERLEVEL" val="1_1_1"/>
  <p:tag name="KSO_WM_TAG_VERSION" val="3.0"/>
  <p:tag name="KSO_WM_DIAGRAM_GROUP_CODE" val="q1-1"/>
  <p:tag name="KSO_WM_UNIT_TYPE" val="q_h_i"/>
  <p:tag name="KSO_WM_UNIT_INDEX" val="1_4_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gradient&quot;:[{&quot;brightness&quot;:0,&quot;colorType&quot;:1,&quot;foreColorIndex&quot;:8,&quot;pos&quot;:0,&quot;transparency&quot;:0},{&quot;brightness&quot;:0.4000000059604645,&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5_1"/>
  <p:tag name="KSO_WM_TEMPLATE_CATEGORY" val="diagram"/>
  <p:tag name="KSO_WM_TEMPLATE_INDEX" val="20231078"/>
  <p:tag name="KSO_WM_UNIT_LAYERLEVEL" val="1_1_1"/>
  <p:tag name="KSO_WM_TAG_VERSION" val="3.0"/>
  <p:tag name="KSO_WM_DIAGRAM_GROUP_CODE" val="q1-1"/>
  <p:tag name="KSO_WM_UNIT_TYPE" val="q_h_i"/>
  <p:tag name="KSO_WM_UNIT_INDEX" val="1_5_1"/>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gradient&quot;:[{&quot;brightness&quot;:0,&quot;colorType&quot;:1,&quot;foreColorIndex&quot;:9,&quot;pos&quot;:0,&quot;transparency&quot;:0},{&quot;brightness&quot;:0.4000000059604645,&quot;colorType&quot;:1,&quot;foreColorIndex&quot;:9,&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3_2"/>
  <p:tag name="KSO_WM_TEMPLATE_CATEGORY" val="diagram"/>
  <p:tag name="KSO_WM_TEMPLATE_INDEX" val="20231078"/>
  <p:tag name="KSO_WM_UNIT_LAYERLEVEL" val="1_1_1"/>
  <p:tag name="KSO_WM_TAG_VERSION" val="3.0"/>
  <p:tag name="KSO_WM_DIAGRAM_GROUP_CODE" val="q1-1"/>
  <p:tag name="KSO_WM_UNIT_TYPE" val="q_h_i"/>
  <p:tag name="KSO_WM_UNIT_INDEX" val="1_3_2"/>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5,6,5,6,5,6]}"/>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4_3"/>
  <p:tag name="KSO_WM_TEMPLATE_CATEGORY" val="diagram"/>
  <p:tag name="KSO_WM_TEMPLATE_INDEX" val="20231078"/>
  <p:tag name="KSO_WM_UNIT_LAYERLEVEL" val="1_1_1"/>
  <p:tag name="KSO_WM_TAG_VERSION" val="3.0"/>
  <p:tag name="KSO_WM_DIAGRAM_GROUP_CODE" val="q1-1"/>
  <p:tag name="KSO_WM_UNIT_TYPE" val="q_h_i"/>
  <p:tag name="KSO_WM_UNIT_INDEX" val="1_4_3"/>
  <p:tag name="KSO_WM_DIAGRAM_VERSION" val="3"/>
  <p:tag name="KSO_WM_DIAGRAM_COLOR_TRICK" val="4"/>
  <p:tag name="KSO_WM_DIAGRAM_COLOR_TEXT_CAN_REMOVE" val="n"/>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8"/>
  <p:tag name="KSO_WM_DIAGRAM_USE_COLOR_VALUE" val="{&quot;color_scheme&quot;:1,&quot;color_type&quot;:1,&quot;theme_color_indexes&quot;:[5,6,5,6,5,6]}"/>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78_1*q_h_i*1_1_2"/>
  <p:tag name="KSO_WM_TEMPLATE_CATEGORY" val="diagram"/>
  <p:tag name="KSO_WM_TEMPLATE_INDEX" val="20231078"/>
  <p:tag name="KSO_WM_UNIT_LAYERLEVEL" val="1_1_1"/>
  <p:tag name="KSO_WM_TAG_VERSION" val="3.0"/>
  <p:tag name="KSO_WM_DIAGRAM_VERSION" val="3"/>
  <p:tag name="KSO_WM_DIAGRAM_COLOR_TRICK" val="4"/>
  <p:tag name="KSO_WM_DIAGRAM_COLOR_TEXT_CAN_REMOVE" val="n"/>
  <p:tag name="KSO_WM_DIAGRAM_GROUP_CODE" val="q1-1"/>
  <p:tag name="KSO_WM_UNIT_TYPE" val="q_h_i"/>
  <p:tag name="KSO_WM_UNIT_INDEX" val="1_1_2"/>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78_1*q_h_x*1_2_1"/>
  <p:tag name="KSO_WM_TEMPLATE_CATEGORY" val="diagram"/>
  <p:tag name="KSO_WM_TEMPLATE_INDEX" val="20231078"/>
  <p:tag name="KSO_WM_UNIT_LAYERLEVEL" val="1_1_1"/>
  <p:tag name="KSO_WM_TAG_VERSION" val="3.0"/>
  <p:tag name="KSO_WM_BEAUTIFY_FLAG" val="#wm#"/>
  <p:tag name="KSO_WM_DIAGRAM_VERSION" val="3"/>
  <p:tag name="KSO_WM_DIAGRAM_COLOR_TRICK" val="4"/>
  <p:tag name="KSO_WM_DIAGRAM_COLOR_TEXT_CAN_REMOVE" val="n"/>
  <p:tag name="KSO_WM_UNIT_VALUE" val="72*66"/>
  <p:tag name="KSO_WM_UNIT_TYPE" val="q_h_x"/>
  <p:tag name="KSO_WM_UNIT_INDEX" val="1_2_1"/>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78_1*q_h_x*1_6_1"/>
  <p:tag name="KSO_WM_TEMPLATE_CATEGORY" val="diagram"/>
  <p:tag name="KSO_WM_TEMPLATE_INDEX" val="20231078"/>
  <p:tag name="KSO_WM_UNIT_LAYERLEVEL" val="1_1_1"/>
  <p:tag name="KSO_WM_TAG_VERSION" val="3.0"/>
  <p:tag name="KSO_WM_BEAUTIFY_FLAG" val="#wm#"/>
  <p:tag name="KSO_WM_DIAGRAM_VERSION" val="3"/>
  <p:tag name="KSO_WM_DIAGRAM_COLOR_TRICK" val="4"/>
  <p:tag name="KSO_WM_DIAGRAM_COLOR_TEXT_CAN_REMOVE" val="n"/>
  <p:tag name="KSO_WM_UNIT_VALUE" val="72*65"/>
  <p:tag name="KSO_WM_UNIT_TYPE" val="q_h_x"/>
  <p:tag name="KSO_WM_UNIT_INDEX" val="1_6_1"/>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78_1*q_h_x*1_5_1"/>
  <p:tag name="KSO_WM_TEMPLATE_CATEGORY" val="diagram"/>
  <p:tag name="KSO_WM_TEMPLATE_INDEX" val="20231078"/>
  <p:tag name="KSO_WM_UNIT_LAYERLEVEL" val="1_1_1"/>
  <p:tag name="KSO_WM_TAG_VERSION" val="3.0"/>
  <p:tag name="KSO_WM_BEAUTIFY_FLAG" val="#wm#"/>
  <p:tag name="KSO_WM_DIAGRAM_VERSION" val="3"/>
  <p:tag name="KSO_WM_DIAGRAM_COLOR_TRICK" val="4"/>
  <p:tag name="KSO_WM_DIAGRAM_COLOR_TEXT_CAN_REMOVE" val="n"/>
  <p:tag name="KSO_WM_UNIT_VALUE" val="74*88"/>
  <p:tag name="KSO_WM_UNIT_TYPE" val="q_h_x"/>
  <p:tag name="KSO_WM_UNIT_INDEX" val="1_5_1"/>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78_1*q_h_x*1_4_1"/>
  <p:tag name="KSO_WM_TEMPLATE_CATEGORY" val="diagram"/>
  <p:tag name="KSO_WM_TEMPLATE_INDEX" val="20231078"/>
  <p:tag name="KSO_WM_UNIT_LAYERLEVEL" val="1_1_1"/>
  <p:tag name="KSO_WM_TAG_VERSION" val="3.0"/>
  <p:tag name="KSO_WM_BEAUTIFY_FLAG" val="#wm#"/>
  <p:tag name="KSO_WM_DIAGRAM_VERSION" val="3"/>
  <p:tag name="KSO_WM_DIAGRAM_COLOR_TRICK" val="4"/>
  <p:tag name="KSO_WM_DIAGRAM_COLOR_TEXT_CAN_REMOVE" val="n"/>
  <p:tag name="KSO_WM_UNIT_VALUE" val="74*63"/>
  <p:tag name="KSO_WM_UNIT_TYPE" val="q_h_x"/>
  <p:tag name="KSO_WM_UNIT_INDEX" val="1_4_1"/>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78_1*q_h_x*1_3_1"/>
  <p:tag name="KSO_WM_TEMPLATE_CATEGORY" val="diagram"/>
  <p:tag name="KSO_WM_TEMPLATE_INDEX" val="20231078"/>
  <p:tag name="KSO_WM_UNIT_LAYERLEVEL" val="1_1_1"/>
  <p:tag name="KSO_WM_TAG_VERSION" val="3.0"/>
  <p:tag name="KSO_WM_BEAUTIFY_FLAG" val="#wm#"/>
  <p:tag name="KSO_WM_DIAGRAM_VERSION" val="3"/>
  <p:tag name="KSO_WM_DIAGRAM_COLOR_TRICK" val="4"/>
  <p:tag name="KSO_WM_DIAGRAM_COLOR_TEXT_CAN_REMOVE" val="n"/>
  <p:tag name="KSO_WM_UNIT_VALUE" val="82*82"/>
  <p:tag name="KSO_WM_UNIT_TYPE" val="q_h_x"/>
  <p:tag name="KSO_WM_UNIT_INDEX" val="1_3_1"/>
  <p:tag name="KSO_WM_DIAGRAM_MAX_ITEMCNT" val="6"/>
  <p:tag name="KSO_WM_DIAGRAM_MIN_ITEMCNT" val="6"/>
  <p:tag name="KSO_WM_DIAGRAM_VIRTUALLY_FRAME" val="{&quot;height&quot;:791.1560662041638,&quot;left&quot;:99.09999999999995,&quot;top&quot;:48.07070544937942,&quot;width&quot;:1267.317716535433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1"/>
  <p:tag name="KSO_WM_UNIT_ID" val="diagram20234386_1*l_h_i*1_4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quot;colorType&quot;:1,&quot;foreColorIndex&quot;:5,&quot;pos&quot;:0,&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2"/>
  <p:tag name="KSO_WM_UNIT_ID" val="diagram20234386_1*l_h_i*1_4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30000001192092896,&quot;colorType&quot;:1,&quot;foreColorIndex&quot;:5,&quot;pos&quot;:0,&quot;transparency&quot;:0},{&quot;brightness&quot;:0.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3"/>
  <p:tag name="KSO_WM_UNIT_ID" val="diagram20234386_1*l_h_i*1_4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25,&quot;colorType&quot;:1,&quot;foreColorIndex&quot;:5,&quot;pos&quot;:0.3899999856948852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4386_1*l_h_i*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quot;colorType&quot;:1,&quot;foreColorIndex&quot;:5,&quot;pos&quot;:0,&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34386_1*l_h_i*1_2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30000001192092896,&quot;colorType&quot;:1,&quot;foreColorIndex&quot;:5,&quot;pos&quot;:0,&quot;transparency&quot;:0},{&quot;brightness&quot;:0.30000001192092896,&quot;colorType&quot;:1,&quot;foreColorIndex&quot;:5,&quot;pos&quot;:1,&quot;transparency&quot;:0},{&quot;brightness&quot;:0.5,&quot;colorType&quot;:1,&quot;foreColorIndex&quot;:5,&quot;pos&quot;:0.54000002145767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34386_1*l_h_i*1_2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25,&quot;colorType&quot;:1,&quot;foreColorIndex&quot;:5,&quot;pos&quot;:0.3899999856948852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4386_1*l_h_i*1_1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699999988079071,&quot;colorType&quot;:1,&quot;foreColorIndex&quot;:5,&quot;pos&quot;:0,&quot;transparency&quot;:0},{&quot;brightness&quot;:0.69999998807907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34386_1*l_h_i*1_1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3"/>
  <p:tag name="KSO_WM_UNIT_ID" val="diagram20234386_1*l_h_i*1_1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05000000074505806,&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4386_1*l_h_i*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34386_1*l_h_i*1_3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10000000149011612,&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34386_1*l_h_i*1_3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gradient&quot;:[{&quot;brightness&quot;:0.10000000149011612,&quot;colorType&quot;:1,&quot;foreColorIndex&quot;:5,&quot;pos&quot;:0,&quot;transparency&quot;:0},{&quot;brightness&quot;:0.10000000149011612,&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4"/>
  <p:tag name="KSO_WM_UNIT_ID" val="diagram20234386_1*l_h_i*1_3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4"/>
  <p:tag name="KSO_WM_UNIT_ID" val="diagram20234386_1*l_h_i*1_1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4"/>
  <p:tag name="KSO_WM_UNIT_ID" val="diagram20234386_1*l_h_i*1_4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34386_1*l_h_i*1_2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7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386_1*l_h_f*1_1_1"/>
  <p:tag name="KSO_WM_TEMPLATE_CATEGORY" val="diagram"/>
  <p:tag name="KSO_WM_TEMPLATE_INDEX" val="20234386"/>
  <p:tag name="KSO_WM_UNIT_LAYERLEVEL" val="1_1_1"/>
  <p:tag name="KSO_WM_TAG_VERSION" val="3.0"/>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774.2500122070312,&quot;left&quot;:29.94998779296875,&quot;top&quot;:84.39999389648438,&quot;width&quot;:1390.15002441406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386_1*l_h_f*1_3_1"/>
  <p:tag name="KSO_WM_TEMPLATE_CATEGORY" val="diagram"/>
  <p:tag name="KSO_WM_TEMPLATE_INDEX" val="20234386"/>
  <p:tag name="KSO_WM_UNIT_LAYERLEVEL" val="1_1_1"/>
  <p:tag name="KSO_WM_TAG_VERSION" val="3.0"/>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774.2500122070312,&quot;left&quot;:29.94998779296875,&quot;top&quot;:84.39999389648438,&quot;width&quot;:1390.15002441406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386_1*l_h_f*1_2_1"/>
  <p:tag name="KSO_WM_TEMPLATE_CATEGORY" val="diagram"/>
  <p:tag name="KSO_WM_TEMPLATE_INDEX" val="20234386"/>
  <p:tag name="KSO_WM_UNIT_LAYERLEVEL" val="1_1_1"/>
  <p:tag name="KSO_WM_TAG_VERSION" val="3.0"/>
  <p:tag name="KSO_WM_DIAGRAM_VERSION" val="3"/>
  <p:tag name="KSO_WM_DIAGRAM_COLOR_TRICK" val="1"/>
  <p:tag name="KSO_WM_DIAGRAM_COLOR_TEXT_CAN_REMOVE" val="n"/>
  <p:tag name="KSO_WM_UNIT_VALUE" val="51"/>
  <p:tag name="KSO_WM_DIAGRAM_GROUP_CODE" val="l1-1"/>
  <p:tag name="KSO_WM_DIAGRAM_MAX_ITEMCNT" val="4"/>
  <p:tag name="KSO_WM_DIAGRAM_MIN_ITEMCNT" val="4"/>
  <p:tag name="KSO_WM_DIAGRAM_VIRTUALLY_FRAME" val="{&quot;height&quot;:774.2500122070312,&quot;left&quot;:29.94998779296875,&quot;top&quot;:84.39999389648438,&quot;width&quot;:1390.15002441406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23*124"/>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386_1*l_h_x*1_1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7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24*12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386_1*l_h_x*1_2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7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15*12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386_1*l_h_x*1_3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7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4386_1*l_h_f*1_4_1"/>
  <p:tag name="KSO_WM_TEMPLATE_CATEGORY" val="diagram"/>
  <p:tag name="KSO_WM_TEMPLATE_INDEX" val="20234386"/>
  <p:tag name="KSO_WM_UNIT_LAYERLEVEL" val="1_1_1"/>
  <p:tag name="KSO_WM_TAG_VERSION" val="3.0"/>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24*114"/>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4386_1*l_h_x*1_4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774.2500122070312,&quot;left&quot;:29.94998779296875,&quot;top&quot;:84.39999389648438,&quot;width&quot;:1390.15002441406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555.2516535433072,&quot;left&quot;:539.9741732283464,&quot;top&quot;:159.89614173228347,&quot;width&quot;:627.588031496063}"/>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555.2516535433072,&quot;left&quot;:539.9741732283464,&quot;top&quot;:159.89614173228347,&quot;width&quot;:627.588031496063}"/>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674.2930708661418,&quot;left&quot;:110.48425196850394,&quot;top&quot;:182.9763779527559,&quot;width&quot;:1216.4933858267716}"/>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486_3*n_h_i*1_2_1"/>
  <p:tag name="KSO_WM_TEMPLATE_CATEGORY" val="diagram"/>
  <p:tag name="KSO_WM_TEMPLATE_INDEX" val="20231486"/>
  <p:tag name="KSO_WM_UNIT_LAYERLEVEL" val="1_1_1"/>
  <p:tag name="KSO_WM_TAG_VERSION" val="3.0"/>
  <p:tag name="KSO_WM_BEAUTIFY_FLAG" val="#wm#"/>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DIAGRAM_USE_COLOR_VALUE" val="{&quot;color_scheme&quot;:1,&quot;color_type&quot;:1,&quot;theme_color_indexes&quot;:[5,6,5,6,5,6]}"/>
</p:tagLst>
</file>

<file path=ppt/tags/tag51.xml><?xml version="1.0" encoding="utf-8"?>
<p:tagLst xmlns:a="http://schemas.openxmlformats.org/drawingml/2006/main" xmlns:r="http://schemas.openxmlformats.org/officeDocument/2006/relationships"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3*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VALUE" val="8"/>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52.xml><?xml version="1.0" encoding="utf-8"?>
<p:tagLst xmlns:a="http://schemas.openxmlformats.org/drawingml/2006/main" xmlns:r="http://schemas.openxmlformats.org/officeDocument/2006/relationships"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31486_3*n_h_h_a*1_2_3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53.xml><?xml version="1.0" encoding="utf-8"?>
<p:tagLst xmlns:a="http://schemas.openxmlformats.org/drawingml/2006/main" xmlns:r="http://schemas.openxmlformats.org/officeDocument/2006/relationships"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3*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DIAGRAM_VERSION" val="3"/>
  <p:tag name="KSO_WM_UNIT_VALUE" val="18"/>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54.xml><?xml version="1.0" encoding="utf-8"?>
<p:tagLst xmlns:a="http://schemas.openxmlformats.org/drawingml/2006/main" xmlns:r="http://schemas.openxmlformats.org/officeDocument/2006/relationships"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3*n_h_h_i*1_2_2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5,6,5,6,5,6]}"/>
</p:tagLst>
</file>

<file path=ppt/tags/tag55.xml><?xml version="1.0" encoding="utf-8"?>
<p:tagLst xmlns:a="http://schemas.openxmlformats.org/drawingml/2006/main" xmlns:r="http://schemas.openxmlformats.org/officeDocument/2006/relationships"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86_3*n_h_h_i*1_2_3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5,6,5,6,5,6]}"/>
</p:tagLst>
</file>

<file path=ppt/tags/tag56.xml><?xml version="1.0" encoding="utf-8"?>
<p:tagLst xmlns:a="http://schemas.openxmlformats.org/drawingml/2006/main" xmlns:r="http://schemas.openxmlformats.org/officeDocument/2006/relationships"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3*n_h_h_i*1_2_1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5,6,5,6,5,6]}"/>
</p:tagLst>
</file>

<file path=ppt/tags/tag5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3*n_h_a*1_1_1"/>
  <p:tag name="KSO_WM_TEMPLATE_CATEGORY" val="diagram"/>
  <p:tag name="KSO_WM_TEMPLATE_INDEX" val="20231486"/>
  <p:tag name="KSO_WM_UNIT_LAYERLEVEL" val="1_1_1"/>
  <p:tag name="KSO_WM_TAG_VERSION" val="3.0"/>
  <p:tag name="KSO_WM_UNIT_ISCONTENTSTITLE" val="0"/>
  <p:tag name="KSO_WM_UNIT_ISNUMDGMTITLE" val="0"/>
  <p:tag name="KSO_WM_UNIT_NOCLEAR" val="0"/>
  <p:tag name="KSO_WM_UNIT_VALUE" val="36"/>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UNIT_TEXT_TYPE" val="1"/>
  <p:tag name="KSO_WM_DIAGRAM_USE_COLOR_VALUE" val="{&quot;color_scheme&quot;:1,&quot;color_type&quot;:1,&quot;theme_color_indexes&quot;:[5,6,5,6,5,6]}"/>
</p:tagLst>
</file>

<file path=ppt/tags/tag5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ILL_TYPE" val="2"/>
  <p:tag name="KSO_WM_UNIT_SHADOW_SCHEMECOLOR_INDEX_BRIGHTNESS" val="-0.35"/>
  <p:tag name="KSO_WM_UNIT_SHADOW_SCHEMECOLOR_INDEX" val="14"/>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86_3*n_h_i*1_1_1"/>
  <p:tag name="KSO_WM_TEMPLATE_CATEGORY" val="diagram"/>
  <p:tag name="KSO_WM_TEMPLATE_INDEX" val="20231486"/>
  <p:tag name="KSO_WM_UNIT_LAYERLEVEL" val="1_1_1"/>
  <p:tag name="KSO_WM_TAG_VERSION" val="3.0"/>
  <p:tag name="KSO_WM_BEAUTIFY_FLAG" val="#wm#"/>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type&quot;:0},&quot;glow&quot;:{&quot;colorType&quot;:0},&quot;line&quot;:{&quot;solidLine&quot;:{&quot;brightness&quot;:0,&quot;colorType&quot;:1,&quot;foreColorIndex&quot;:6,&quot;transparency&quot;:0},&quot;type&quot;:1},&quot;shadow&quot;:{&quot;brightness&quot;:-0.349999994039535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6"/>
  <p:tag name="KSO_WM_DIAGRAM_USE_COLOR_VALUE" val="{&quot;color_scheme&quot;:1,&quot;color_type&quot;:1,&quot;theme_color_indexes&quot;:[5,6,5,6,5,6]}"/>
</p:tagLst>
</file>

<file path=ppt/tags/tag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86_3*n_h_h_f*1_2_3_1"/>
  <p:tag name="KSO_WM_TEMPLATE_CATEGORY" val="diagram"/>
  <p:tag name="KSO_WM_TEMPLATE_INDEX" val="20231486"/>
  <p:tag name="KSO_WM_UNIT_LAYERLEVEL" val="1_1_1_1"/>
  <p:tag name="KSO_WM_TAG_VERSION" val="3.0"/>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3*n_h_h_f*1_2_1_1"/>
  <p:tag name="KSO_WM_TEMPLATE_CATEGORY" val="diagram"/>
  <p:tag name="KSO_WM_TEMPLATE_INDEX" val="20231486"/>
  <p:tag name="KSO_WM_UNIT_LAYERLEVEL" val="1_1_1_1"/>
  <p:tag name="KSO_WM_TAG_VERSION" val="3.0"/>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6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3*n_h_h_f*1_2_2_1"/>
  <p:tag name="KSO_WM_TEMPLATE_CATEGORY" val="diagram"/>
  <p:tag name="KSO_WM_TEMPLATE_INDEX" val="20231486"/>
  <p:tag name="KSO_WM_UNIT_LAYERLEVEL" val="1_1_1_1"/>
  <p:tag name="KSO_WM_TAG_VERSION" val="3.0"/>
  <p:tag name="KSO_WM_DIAGRAM_VERSION" val="3"/>
  <p:tag name="KSO_WM_DIAGRAM_MAX_ITEMCNT" val="6"/>
  <p:tag name="KSO_WM_DIAGRAM_MIN_ITEMCNT" val="1"/>
  <p:tag name="KSO_WM_DIAGRAM_VIRTUALLY_FRAME" val="{&quot;height&quot;:794.3999877929688,&quot;left&quot;:3.204180908203125,&quot;top&quot;:95.5000454735944,&quot;width&quot;:1272.49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62.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CATEGORY" val="diagram"/>
  <p:tag name="KSO_WM_UNIT_LAYERLEVEL" val="1_1_1"/>
  <p:tag name="KSO_WM_DIAGRAM_COLOR_TRICK" val="2"/>
  <p:tag name="KSO_WM_DIAGRAM_GROUP_CODE" val="l1-1"/>
  <p:tag name="KSO_WM_UNIT_INDEX" val="1_1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2*l_h_f*1_1_1"/>
  <p:tag name="KSO_WM_TEMPLATE_INDEX" val="20231751"/>
  <p:tag name="KSO_WM_TAG_VERSION" val="3.0"/>
  <p:tag name="KSO_WM_DIAGRAM_VERSION" val="3"/>
  <p:tag name="KSO_WM_DIAGRAM_COLOR_TEXT_CAN_REMOVE" val="n"/>
  <p:tag name="KSO_WM_DIAGRAM_MAX_ITEMCNT" val="6"/>
  <p:tag name="KSO_WM_DIAGRAM_VIRTUALLY_FRAME" val="{&quot;height&quot;:588.9507934570313,&quot;left&quot;:180,&quot;top&quot;:149.90357964943715,&quot;width&quot;:1052.5744094488189}"/>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输入你的项正文，文字是您思想的提炼，请尽量言简意赅的阐述观点。单击此处输入你的项正文，简明扼要地阐述您的观点。"/>
  <p:tag name="KSO_WM_UNIT_LINE_FORE_SCHEMECOLOR_INDEX" val="5"/>
  <p:tag name="KSO_WM_UNIT_TEXT_TYPE" val="1"/>
  <p:tag name="KSO_WM_DIAGRAM_USE_COLOR_VALUE" val="{&quot;color_scheme&quot;:1,&quot;color_type&quot;:1,&quot;theme_color_indexes&quot;:[5,6,5,6,5,6]}"/>
</p:tagLst>
</file>

<file path=ppt/tags/tag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1_2*l_h_a*1_1_1"/>
  <p:tag name="KSO_WM_TEMPLATE_CATEGORY" val="diagram"/>
  <p:tag name="KSO_WM_TEMPLATE_INDEX" val="20231751"/>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588.9507934570313,&quot;left&quot;:180,&quot;top&quot;:149.90357964943715,&quot;width&quot;:1052.574409448818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UNIT_TEXT_TYPE" val="1"/>
  <p:tag name="KSO_WM_DIAGRAM_USE_COLOR_VALUE" val="{&quot;color_scheme&quot;:1,&quot;color_type&quot;:1,&quot;theme_color_indexes&quot;:[5,6,5,6,5,6]}"/>
</p:tagLst>
</file>

<file path=ppt/tags/tag64.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CATEGORY" val="diagram"/>
  <p:tag name="KSO_WM_UNIT_LAYERLEVEL" val="1_1_1"/>
  <p:tag name="KSO_WM_DIAGRAM_COLOR_TRICK" val="2"/>
  <p:tag name="KSO_WM_DIAGRAM_GROUP_CODE" val="l1-1"/>
  <p:tag name="KSO_WM_UNIT_INDEX" val="1_2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2*l_h_f*1_2_1"/>
  <p:tag name="KSO_WM_TEMPLATE_INDEX" val="20231751"/>
  <p:tag name="KSO_WM_TAG_VERSION" val="3.0"/>
  <p:tag name="KSO_WM_DIAGRAM_VERSION" val="3"/>
  <p:tag name="KSO_WM_DIAGRAM_COLOR_TEXT_CAN_REMOVE" val="n"/>
  <p:tag name="KSO_WM_DIAGRAM_MAX_ITEMCNT" val="6"/>
  <p:tag name="KSO_WM_DIAGRAM_VIRTUALLY_FRAME" val="{&quot;height&quot;:588.9507934570313,&quot;left&quot;:180,&quot;top&quot;:149.90357964943715,&quot;width&quot;:1052.5744094488189}"/>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输入你的项正文，文字是您思想的提炼，请尽量言简意赅的阐述观点。单击此处输入你的项正文，简明扼要地阐述您的观点。"/>
  <p:tag name="KSO_WM_UNIT_LINE_FORE_SCHEMECOLOR_INDEX" val="6"/>
  <p:tag name="KSO_WM_UNIT_TEXT_TYPE" val="1"/>
  <p:tag name="KSO_WM_DIAGRAM_USE_COLOR_VALUE" val="{&quot;color_scheme&quot;:1,&quot;color_type&quot;:1,&quot;theme_color_indexes&quot;:[5,6,5,6,5,6]}"/>
</p:tagLst>
</file>

<file path=ppt/tags/tag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51_2*l_h_a*1_2_1"/>
  <p:tag name="KSO_WM_TEMPLATE_CATEGORY" val="diagram"/>
  <p:tag name="KSO_WM_TEMPLATE_INDEX" val="20231751"/>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588.9507934570313,&quot;left&quot;:180,&quot;top&quot;:149.90357964943715,&quot;width&quot;:1052.5744094488189}"/>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UNIT_TEXT_TYPE" val="1"/>
  <p:tag name="KSO_WM_DIAGRAM_USE_COLOR_VALUE" val="{&quot;color_scheme&quot;:1,&quot;color_type&quot;:1,&quot;theme_color_indexes&quot;:[5,6,5,6,5,6]}"/>
</p:tagLst>
</file>

<file path=ppt/tags/tag66.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CATEGORY" val="diagram"/>
  <p:tag name="KSO_WM_UNIT_LAYERLEVEL" val="1_1_1"/>
  <p:tag name="KSO_WM_DIAGRAM_COLOR_TRICK" val="2"/>
  <p:tag name="KSO_WM_DIAGRAM_GROUP_CODE" val="l1-1"/>
  <p:tag name="KSO_WM_UNIT_INDEX" val="1_3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2*l_h_f*1_3_1"/>
  <p:tag name="KSO_WM_TEMPLATE_INDEX" val="20231751"/>
  <p:tag name="KSO_WM_TAG_VERSION" val="3.0"/>
  <p:tag name="KSO_WM_DIAGRAM_VERSION" val="3"/>
  <p:tag name="KSO_WM_DIAGRAM_COLOR_TEXT_CAN_REMOVE" val="n"/>
  <p:tag name="KSO_WM_DIAGRAM_MAX_ITEMCNT" val="6"/>
  <p:tag name="KSO_WM_DIAGRAM_VIRTUALLY_FRAME" val="{&quot;height&quot;:588.9507934570313,&quot;left&quot;:180,&quot;top&quot;:149.90357964943715,&quot;width&quot;:1052.5744094488189}"/>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输入你的项正文，文字是您思想的提炼，请尽量言简意赅的阐述观点。单击此处输入你的项正文，简明扼要地阐述您的观点。"/>
  <p:tag name="KSO_WM_UNIT_LINE_FORE_SCHEMECOLOR_INDEX" val="5"/>
  <p:tag name="KSO_WM_UNIT_TEXT_TYPE" val="1"/>
  <p:tag name="KSO_WM_DIAGRAM_USE_COLOR_VALUE" val="{&quot;color_scheme&quot;:1,&quot;color_type&quot;:1,&quot;theme_color_indexes&quot;:[5,6,5,6,5,6]}"/>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51_2*l_h_a*1_3_1"/>
  <p:tag name="KSO_WM_TEMPLATE_CATEGORY" val="diagram"/>
  <p:tag name="KSO_WM_TEMPLATE_INDEX" val="20231751"/>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588.9507934570313,&quot;left&quot;:180,&quot;top&quot;:149.90357964943715,&quot;width&quot;:1052.574409448818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UNIT_TEXT_TYPE" val="1"/>
  <p:tag name="KSO_WM_DIAGRAM_USE_COLOR_VALUE" val="{&quot;color_scheme&quot;:1,&quot;color_type&quot;:1,&quot;theme_color_indexes&quot;:[5,6,5,6,5,6]}"/>
</p:tagLst>
</file>

<file path=ppt/tags/tag68.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587.0783508300781,&quot;left&quot;:120.45,&quot;top&quot;:211.51086395503972,&quot;width&quot;:1143.6000000000008}"/>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2*l_h_f*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5,&quot;transparency&quot;:0},&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2*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438_2*l_h_i*1_1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2*l_h_i*1_1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72.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587.0783508300781,&quot;left&quot;:120.45,&quot;top&quot;:211.51086395503972,&quot;width&quot;:1143.6000000000008}"/>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2*l_h_f*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8,&quot;transparency&quot;:0},&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8"/>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2*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438_2*l_h_i*1_2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38_2*l_h_i*1_2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76.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587.0783508300781,&quot;left&quot;:120.45,&quot;top&quot;:211.51086395503972,&quot;width&quot;:1143.6000000000008}"/>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3_1"/>
  <p:tag name="KSO_WM_UNIT_ID" val="diagram20231438_2*l_h_f*1_3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5,&quot;transparency&quot;:0},&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3_1"/>
  <p:tag name="KSO_WM_UNIT_ID" val="diagram20231438_2*l_h_a*1_3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438_2*l_h_i*1_3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438_2*l_h_i*1_3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587.0783508300781,&quot;left&quot;:120.45,&quot;top&quot;:211.51086395503972,&quot;width&quot;:1143.600000000000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4840</Words>
  <Application>Microsoft Office PowerPoint</Application>
  <PresentationFormat>自定义</PresentationFormat>
  <Paragraphs>482</Paragraphs>
  <Slides>58</Slides>
  <Notes>12</Notes>
  <HiddenSlides>0</HiddenSlides>
  <MMClips>0</MMClips>
  <ScaleCrop>false</ScaleCrop>
  <HeadingPairs>
    <vt:vector size="6" baseType="variant">
      <vt:variant>
        <vt:lpstr>已用的字体</vt:lpstr>
      </vt:variant>
      <vt:variant>
        <vt:i4>15</vt:i4>
      </vt:variant>
      <vt:variant>
        <vt:lpstr>主题</vt:lpstr>
      </vt:variant>
      <vt:variant>
        <vt:i4>14</vt:i4>
      </vt:variant>
      <vt:variant>
        <vt:lpstr>幻灯片标题</vt:lpstr>
      </vt:variant>
      <vt:variant>
        <vt:i4>58</vt:i4>
      </vt:variant>
    </vt:vector>
  </HeadingPairs>
  <TitlesOfParts>
    <vt:vector size="87" baseType="lpstr">
      <vt:lpstr>等线</vt:lpstr>
      <vt:lpstr>楷体</vt:lpstr>
      <vt:lpstr>OPPOSans M</vt:lpstr>
      <vt:lpstr>Source Han Sans CN Bold</vt:lpstr>
      <vt:lpstr>阿里巴巴普惠体 2.0</vt:lpstr>
      <vt:lpstr>Arial</vt:lpstr>
      <vt:lpstr>Microsoft YaHei Light</vt:lpstr>
      <vt:lpstr>黑体</vt:lpstr>
      <vt:lpstr>微软雅黑 Light</vt:lpstr>
      <vt:lpstr>Wingdings</vt:lpstr>
      <vt:lpstr>The Serif Hand Light</vt:lpstr>
      <vt:lpstr>仿宋_GB2312</vt:lpstr>
      <vt:lpstr>Times New Roman</vt:lpstr>
      <vt:lpstr>Acme</vt:lpstr>
      <vt:lpstr>微软雅黑</vt:lpstr>
      <vt:lpstr>1_Office Theme</vt:lpstr>
      <vt:lpstr>2_Office Theme</vt:lpstr>
      <vt:lpstr>3_Office Theme</vt:lpstr>
      <vt:lpstr>4_Office Theme</vt:lpstr>
      <vt:lpstr>5_Office Theme</vt:lpstr>
      <vt:lpstr>6_Office Theme</vt:lpstr>
      <vt:lpstr>7_Office Theme</vt:lpstr>
      <vt:lpstr>8_Office Theme</vt:lpstr>
      <vt:lpstr>9_Office Theme</vt:lpstr>
      <vt:lpstr>31_Office Theme</vt:lpstr>
      <vt:lpstr>37_Office Theme</vt:lpstr>
      <vt:lpstr>44_Office Theme</vt:lpstr>
      <vt:lpstr>45_Office Theme</vt:lpstr>
      <vt:lpstr>46_Office Theme</vt:lpstr>
      <vt:lpstr>科技成果转化中的 知识产权法律风险防控</vt:lpstr>
      <vt:lpstr>PowerPoint 演示文稿</vt:lpstr>
      <vt:lpstr>PowerPoint 演示文稿</vt:lpstr>
      <vt:lpstr>PowerPoint 演示文稿</vt:lpstr>
      <vt:lpstr>目录</vt:lpstr>
      <vt:lpstr>科技成果转化需要解决的法律问题</vt:lpstr>
      <vt:lpstr>PowerPoint 演示文稿</vt:lpstr>
      <vt:lpstr>PowerPoint 演示文稿</vt:lpstr>
      <vt:lpstr>PowerPoint 演示文稿</vt:lpstr>
      <vt:lpstr>PowerPoint 演示文稿</vt:lpstr>
      <vt:lpstr>PowerPoint 演示文稿</vt:lpstr>
      <vt:lpstr>PowerPoint 演示文稿</vt:lpstr>
      <vt:lpstr>科技成果转化中的法律风险分析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科技成果转化中的法律风险防控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我国产学研近况介绍及 总结与建议</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and Minimal Company Profile Presentation</dc:title>
  <dc:creator>GLO</dc:creator>
  <cp:lastModifiedBy>翟琳娜</cp:lastModifiedBy>
  <cp:revision>228</cp:revision>
  <cp:lastPrinted>2023-05-25T03:10:00Z</cp:lastPrinted>
  <dcterms:created xsi:type="dcterms:W3CDTF">2006-08-16T00:00:00Z</dcterms:created>
  <dcterms:modified xsi:type="dcterms:W3CDTF">2025-05-22T09:08:33Z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BFC7D781C0D041E9919DEA7FFBB978DF_12</vt:lpwstr>
  </property>
  <property fmtid="{D5CDD505-2E9C-101B-9397-08002B2CF9AE}" pid="3" name="KSOProductBuildVer">
    <vt:lpwstr>2052-12.1.0.18608</vt:lpwstr>
  </property>
</Properties>
</file>